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53" r:id="rId2"/>
    <p:sldId id="888" r:id="rId3"/>
    <p:sldId id="898" r:id="rId4"/>
    <p:sldId id="899" r:id="rId5"/>
    <p:sldId id="882" r:id="rId6"/>
    <p:sldId id="883" r:id="rId7"/>
    <p:sldId id="900" r:id="rId8"/>
    <p:sldId id="894" r:id="rId9"/>
    <p:sldId id="551" r:id="rId10"/>
    <p:sldId id="842" r:id="rId11"/>
    <p:sldId id="850" r:id="rId12"/>
    <p:sldId id="895" r:id="rId13"/>
    <p:sldId id="896" r:id="rId14"/>
    <p:sldId id="897" r:id="rId15"/>
    <p:sldId id="841" r:id="rId16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89" autoAdjust="0"/>
  </p:normalViewPr>
  <p:slideViewPr>
    <p:cSldViewPr>
      <p:cViewPr varScale="1">
        <p:scale>
          <a:sx n="115" d="100"/>
          <a:sy n="115" d="100"/>
        </p:scale>
        <p:origin x="18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8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22A1A9-9D9B-45D3-A8A0-E2ACBE5065D7}" type="datetimeFigureOut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E4D220-4D9F-4F9C-A2FB-1DA52E00F36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8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61331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607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439" indent="-2870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368" indent="-22967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714" indent="-22967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7060" indent="-22967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408" indent="-2296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754" indent="-2296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5101" indent="-2296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449" indent="-2296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A60952F-99B6-4051-9406-68A1A5C44162}" type="slidenum">
              <a:rPr lang="tr-TR" altLang="tr-T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 altLang="tr-T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8869" y="9426859"/>
            <a:ext cx="2947233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E30520-E826-4A4D-AB44-869DBFAB0C1F}" type="slidenum">
              <a:rPr lang="tr-TR" altLang="tr-TR"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tr-TR" altLang="tr-T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8869" y="9426859"/>
            <a:ext cx="2947233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891057-053E-4634-9AFD-DF5E28B8C83D}" type="slidenum">
              <a:rPr lang="tr-TR" altLang="tr-TR"/>
              <a:pPr algn="r" eaLnBrk="1" hangingPunct="1">
                <a:spcBef>
                  <a:spcPct val="0"/>
                </a:spcBef>
              </a:pPr>
              <a:t>15</a:t>
            </a:fld>
            <a:endParaRPr lang="tr-TR" altLang="tr-TR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82675" y="8683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784" y="4720324"/>
            <a:ext cx="4988109" cy="41843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noProof="1" smtClean="0"/>
          </a:p>
        </p:txBody>
      </p:sp>
    </p:spTree>
    <p:extLst>
      <p:ext uri="{BB962C8B-B14F-4D97-AF65-F5344CB8AC3E}">
        <p14:creationId xmlns:p14="http://schemas.microsoft.com/office/powerpoint/2010/main" val="388595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2205-8471-43D8-B4AA-D310DAECF4DF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0493-73C0-4416-A81A-7DF91C00527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136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87E6-CC30-4F89-91B6-C25A1D5A8ED3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A77-E75F-4D93-A761-3329C6FE533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7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BCD-6130-4157-85F5-B73EED256C4A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71AC-E810-4970-AC76-FA83AD9D77F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13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-S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2075"/>
            <a:ext cx="848201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ULASTIRMABAKANLIG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80"/>
          <a:stretch>
            <a:fillRect/>
          </a:stretch>
        </p:blipFill>
        <p:spPr bwMode="auto">
          <a:xfrm>
            <a:off x="8526463" y="84138"/>
            <a:ext cx="5111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11 Düz Bağlayıcı"/>
          <p:cNvCxnSpPr/>
          <p:nvPr userDrawn="1"/>
        </p:nvCxnSpPr>
        <p:spPr>
          <a:xfrm>
            <a:off x="0" y="6648450"/>
            <a:ext cx="9144000" cy="0"/>
          </a:xfrm>
          <a:prstGeom prst="line">
            <a:avLst/>
          </a:prstGeom>
          <a:ln w="12700">
            <a:solidFill>
              <a:srgbClr val="3A6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Başlık Yer Tutucusu"/>
          <p:cNvSpPr>
            <a:spLocks noGrp="1"/>
          </p:cNvSpPr>
          <p:nvPr>
            <p:ph type="title"/>
          </p:nvPr>
        </p:nvSpPr>
        <p:spPr bwMode="auto">
          <a:xfrm>
            <a:off x="0" y="92656"/>
            <a:ext cx="91440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tr-TR" sz="2000" kern="120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noProof="0" dirty="0" smtClean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900" spc="200" baseline="0">
                <a:solidFill>
                  <a:srgbClr val="66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TCDD GENEL MÜDÜRLÜĞÜ - 2010 YILI YATIRIM PROJELERİNİN DEĞERLENDİRİLMESİ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944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-S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1 Düz Bağlayıcı"/>
          <p:cNvCxnSpPr/>
          <p:nvPr userDrawn="1"/>
        </p:nvCxnSpPr>
        <p:spPr>
          <a:xfrm>
            <a:off x="0" y="6648450"/>
            <a:ext cx="9144000" cy="0"/>
          </a:xfrm>
          <a:prstGeom prst="line">
            <a:avLst/>
          </a:prstGeom>
          <a:ln w="12700">
            <a:solidFill>
              <a:srgbClr val="3A6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6549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5A53-32B3-4D45-BBF8-07C8305893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61601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D386-64C2-4643-AA5B-DE1E303419E8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D70-457F-4DBD-B606-8D13D7F8CDE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1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69B3-86A5-48B7-BFED-A4D753FFFF0F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B962-7E78-4BB6-B567-04731B34B33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1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F49E-B582-411E-BCD0-E7E8F6CE8D13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0670-E766-4065-A22E-72C23D19D96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7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7DD7-B9D6-48BF-A01A-E9C8DDCFDF32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148F-7648-47F1-925F-325B5A28E32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9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125A-8FB9-4675-80A5-C6CE5FB5D8D1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6027-1A56-47F6-BBC8-F928498981C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673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9BB7-454C-4F50-8D6C-56D57E8D58E7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CED5-58CA-4D39-B9D5-9C72AD28478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61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D8CD-1E73-4975-B4DB-73A904F04239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25FE-2080-48BB-80A4-7820726C4C4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417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D9C9-659C-4AD3-94BE-E7D1D6A1C409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FB52-8CFE-47B6-BCC5-533FAF6D1C8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22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48F983-9066-4138-85B6-BF9A2E0F1513}" type="datetime1">
              <a:rPr lang="tr-TR"/>
              <a:pPr>
                <a:defRPr/>
              </a:pPr>
              <a:t>10.07.2017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A81B8-D97A-4BDE-8616-59890E1DF64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9" r:id="rId13"/>
    <p:sldLayoutId id="2147483880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ÜRO\Desktop\konu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149080"/>
            <a:ext cx="2669857" cy="182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Dikdörtgen"/>
          <p:cNvSpPr/>
          <p:nvPr/>
        </p:nvSpPr>
        <p:spPr>
          <a:xfrm>
            <a:off x="1357290" y="214290"/>
            <a:ext cx="550072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TCDD İŞLETMESİ 1.BÖLGE MÜDÜRLÜĞÜ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000892" y="214290"/>
            <a:ext cx="1143007" cy="43338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latin typeface="Times New Roman" pitchFamily="18" charset="0"/>
              </a:rPr>
              <a:t>160. </a:t>
            </a:r>
            <a:r>
              <a:rPr lang="tr-TR" sz="2000" b="1" dirty="0">
                <a:latin typeface="Times New Roman" pitchFamily="18" charset="0"/>
              </a:rPr>
              <a:t>Yıl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2214546" y="2643182"/>
            <a:ext cx="4572032" cy="1071570"/>
          </a:xfrm>
          <a:prstGeom prst="roundRect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2060"/>
                </a:solidFill>
              </a:rPr>
              <a:t>BİLECİK İLİ  2017 TEMMUZ </a:t>
            </a:r>
            <a:r>
              <a:rPr lang="tr-TR" b="1" dirty="0">
                <a:solidFill>
                  <a:srgbClr val="002060"/>
                </a:solidFill>
              </a:rPr>
              <a:t>DÖNEMİ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</a:rPr>
              <a:t> İL KOORDİNASYON TOPLANTISI</a:t>
            </a:r>
            <a:endParaRPr lang="tr-TR" dirty="0"/>
          </a:p>
        </p:txBody>
      </p:sp>
      <p:pic>
        <p:nvPicPr>
          <p:cNvPr id="12" name="11 Resim" descr="-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82" y="4043555"/>
            <a:ext cx="2562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65175"/>
            <a:ext cx="2963862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547813" y="188913"/>
            <a:ext cx="6408737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TCDD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 1. BÖLGE </a:t>
            </a: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MÜD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 - </a:t>
            </a:r>
            <a:r>
              <a:rPr lang="en-US" sz="1300" b="1" spc="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r>
              <a:rPr lang="en-US" sz="1300" b="1" spc="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YILI YATIRIM PROJELERİ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NİN DEĞERLENDİRİLMESİ</a:t>
            </a:r>
            <a:endParaRPr lang="en-US" sz="1300" b="1" spc="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51104"/>
              </p:ext>
            </p:extLst>
          </p:nvPr>
        </p:nvGraphicFramePr>
        <p:xfrm>
          <a:off x="1331913" y="1484313"/>
          <a:ext cx="7056437" cy="432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6658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YATIRIM</a:t>
                      </a:r>
                      <a:r>
                        <a:rPr lang="tr-TR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PROJELERİ  İCMAL BİLGİLERİ</a:t>
                      </a:r>
                      <a:endParaRPr lang="tr-TR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30" marB="457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30" marB="457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73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TOPLAM</a:t>
                      </a:r>
                      <a:r>
                        <a:rPr lang="tr-TR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PROJE BEDELİ (TL)</a:t>
                      </a:r>
                      <a:endParaRPr lang="tr-TR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30" marB="4573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220.174.909,29 ₺</a:t>
                      </a:r>
                    </a:p>
                    <a:p>
                      <a:pPr algn="l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18">
                <a:tc>
                  <a:txBody>
                    <a:bodyPr/>
                    <a:lstStyle/>
                    <a:p>
                      <a:r>
                        <a:rPr lang="tr-TR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ÖNCEKİ YILLAR HARCAMASI (TL)</a:t>
                      </a:r>
                      <a:endParaRPr lang="tr-TR" sz="1600" b="1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2.037.048,60 ₺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2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2017 YILI ÖDENEĞİ (TL)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21.603.526,18 ₺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6" marR="91436" marT="45730" marB="457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24">
                <a:tc>
                  <a:txBody>
                    <a:bodyPr/>
                    <a:lstStyle/>
                    <a:p>
                      <a:r>
                        <a:rPr lang="tr-TR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DÖNEM HARCAMASI (TL)</a:t>
                      </a:r>
                      <a:endParaRPr lang="tr-TR" sz="1600" b="1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2.154.787,60₺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NAKDİ GERÇEKLEŞME ORANI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FİZİKİ GERÇEKLEŞME ORANI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r>
                        <a:rPr lang="tr-TR" sz="1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14</a:t>
                      </a:r>
                      <a:endParaRPr lang="tr-TR" sz="17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3 Altbilgi Yer Tutucusu"/>
          <p:cNvSpPr>
            <a:spLocks noGrp="1"/>
          </p:cNvSpPr>
          <p:nvPr>
            <p:ph type="ftr" sz="quarter" idx="10"/>
          </p:nvPr>
        </p:nvSpPr>
        <p:spPr>
          <a:xfrm>
            <a:off x="2340000" y="6150287"/>
            <a:ext cx="5040262" cy="365125"/>
          </a:xfrm>
        </p:spPr>
        <p:txBody>
          <a:bodyPr/>
          <a:lstStyle/>
          <a:p>
            <a:pPr>
              <a:defRPr/>
            </a:pPr>
            <a:r>
              <a:rPr lang="tr-TR" dirty="0"/>
              <a:t>Bilecik İli </a:t>
            </a:r>
            <a:r>
              <a:rPr lang="tr-TR" dirty="0" smtClean="0"/>
              <a:t>2017  Temmuz  </a:t>
            </a:r>
            <a:r>
              <a:rPr lang="tr-TR" dirty="0"/>
              <a:t>Dönemi İl Koordinasyon Toplantısı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547813" y="188913"/>
            <a:ext cx="6408737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TCDD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 1. BÖLGE </a:t>
            </a: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MÜD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 - </a:t>
            </a:r>
            <a:r>
              <a:rPr lang="en-US" sz="1300" b="1" spc="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r>
              <a:rPr lang="en-US" sz="1300" b="1" spc="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YILI YATIRIM PROJELERİ</a:t>
            </a:r>
            <a:r>
              <a:rPr lang="tr-TR" sz="1300" b="1" spc="200" dirty="0">
                <a:solidFill>
                  <a:schemeClr val="bg1"/>
                </a:solidFill>
                <a:latin typeface="Arial" charset="0"/>
                <a:cs typeface="Arial" charset="0"/>
              </a:rPr>
              <a:t>NİN DEĞERLENDİRİLMESİ</a:t>
            </a:r>
            <a:endParaRPr lang="en-US" sz="1300" b="1" spc="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48661"/>
              </p:ext>
            </p:extLst>
          </p:nvPr>
        </p:nvGraphicFramePr>
        <p:xfrm>
          <a:off x="1187450" y="1773238"/>
          <a:ext cx="7056440" cy="333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849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YATIRIM</a:t>
                      </a:r>
                      <a:r>
                        <a:rPr lang="tr-TR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PROJELERİNİN DURUMU</a:t>
                      </a:r>
                      <a:endParaRPr lang="tr-TR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TOPLAM</a:t>
                      </a:r>
                      <a:r>
                        <a:rPr lang="tr-TR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PROJE SAYISI</a:t>
                      </a:r>
                      <a:endParaRPr lang="tr-TR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Tamamlanan</a:t>
                      </a:r>
                      <a:r>
                        <a:rPr lang="tr-TR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Proje Sayısı</a:t>
                      </a:r>
                      <a:endParaRPr lang="tr-TR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İhale Aşamasındaki Proje Sayısı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tr-TR" sz="1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Devam Eden Proje Sayısı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tr-TR" sz="1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Başlanmayan Proje Sayısı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tr-TR" sz="1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Genel</a:t>
                      </a:r>
                      <a:r>
                        <a:rPr kumimoji="0" lang="tr-TR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Müdürlük Takibindeki Proje Sayısı</a:t>
                      </a:r>
                      <a:endParaRPr kumimoji="0"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tr-TR" sz="1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3 Altbilgi Yer Tutucusu"/>
          <p:cNvSpPr>
            <a:spLocks noGrp="1"/>
          </p:cNvSpPr>
          <p:nvPr>
            <p:ph type="ftr" sz="quarter" idx="10"/>
          </p:nvPr>
        </p:nvSpPr>
        <p:spPr>
          <a:xfrm>
            <a:off x="2195539" y="6165304"/>
            <a:ext cx="5040262" cy="365125"/>
          </a:xfrm>
        </p:spPr>
        <p:txBody>
          <a:bodyPr/>
          <a:lstStyle/>
          <a:p>
            <a:pPr>
              <a:defRPr/>
            </a:pPr>
            <a:r>
              <a:rPr lang="tr-TR" dirty="0"/>
              <a:t>Bilecik İli </a:t>
            </a:r>
            <a:r>
              <a:rPr lang="tr-TR" dirty="0" smtClean="0"/>
              <a:t>2017  Temmuz  </a:t>
            </a:r>
            <a:r>
              <a:rPr lang="tr-TR" dirty="0"/>
              <a:t>Dönemi İl Koordinasyon Toplantısı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Haydarpaşa - Ankara hattı km:265+944'de karayolu  üstgeçidi yapılması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Bilecik-Bozüyük)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b="16545"/>
          <a:stretch/>
        </p:blipFill>
        <p:spPr>
          <a:xfrm>
            <a:off x="1187624" y="681618"/>
            <a:ext cx="6912768" cy="43720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06742" y="5053693"/>
            <a:ext cx="7137666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 Tutarı		:4.300.000,00 TL</a:t>
            </a:r>
          </a:p>
          <a:p>
            <a:r>
              <a:rPr lang="tr-TR" dirty="0" smtClean="0"/>
              <a:t>Önceki yıllar harcaması	:1.046.307,00 TL</a:t>
            </a:r>
          </a:p>
          <a:p>
            <a:r>
              <a:rPr lang="tr-TR" dirty="0" smtClean="0"/>
              <a:t>2017 yılı ödeneği		:3.253.962,00 TL</a:t>
            </a:r>
          </a:p>
          <a:p>
            <a:r>
              <a:rPr lang="tr-TR" dirty="0" smtClean="0"/>
              <a:t>2017 yılı harcaması	:1.943.194,00 TL</a:t>
            </a:r>
          </a:p>
          <a:p>
            <a:r>
              <a:rPr lang="tr-TR" dirty="0" smtClean="0"/>
              <a:t>Durumu			: Devam ediyor.   Fiziki İlerleme :%70</a:t>
            </a:r>
          </a:p>
        </p:txBody>
      </p:sp>
    </p:spTree>
    <p:extLst>
      <p:ext uri="{BB962C8B-B14F-4D97-AF65-F5344CB8AC3E}">
        <p14:creationId xmlns:p14="http://schemas.microsoft.com/office/powerpoint/2010/main" val="174363303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Haydarpaşa - Ankara hattı km:263+665'de karayolu altgeçidi yapılması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Bilecik-Bozüyük)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168796" cy="403244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87624" y="4941168"/>
            <a:ext cx="7168796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 Tutarı		:2.042.000 TL</a:t>
            </a:r>
          </a:p>
          <a:p>
            <a:r>
              <a:rPr lang="tr-TR" dirty="0" smtClean="0"/>
              <a:t>Önceki yıllar harcaması	:- TL</a:t>
            </a:r>
          </a:p>
          <a:p>
            <a:r>
              <a:rPr lang="tr-TR" dirty="0" smtClean="0"/>
              <a:t>2017 yılı ödeneği		:2.042.000 TL</a:t>
            </a:r>
          </a:p>
          <a:p>
            <a:r>
              <a:rPr lang="tr-TR" dirty="0" smtClean="0"/>
              <a:t>2017 yılı harcaması	:</a:t>
            </a:r>
          </a:p>
          <a:p>
            <a:r>
              <a:rPr lang="tr-TR" dirty="0" smtClean="0"/>
              <a:t>Durumu			:Devam ediyor.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791248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400" b="1" dirty="0"/>
              <a:t>1.Bölge Müdürlüğü mıntıkası parçalı  Toplam 8000 </a:t>
            </a:r>
            <a:r>
              <a:rPr lang="tr-TR" sz="1400" b="1" dirty="0" err="1"/>
              <a:t>Mt</a:t>
            </a:r>
            <a:r>
              <a:rPr lang="tr-TR" sz="1400" b="1" dirty="0"/>
              <a:t>  Kafes çit ihata yapılması</a:t>
            </a:r>
          </a:p>
        </p:txBody>
      </p:sp>
      <p:sp>
        <p:nvSpPr>
          <p:cNvPr id="4" name="Dikdörtgen 7"/>
          <p:cNvSpPr/>
          <p:nvPr/>
        </p:nvSpPr>
        <p:spPr>
          <a:xfrm>
            <a:off x="683568" y="5390620"/>
            <a:ext cx="762263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1600" b="1" dirty="0">
                <a:solidFill>
                  <a:schemeClr val="bg2"/>
                </a:solidFill>
              </a:rPr>
              <a:t>Proje Maliyeti                       </a:t>
            </a:r>
            <a:r>
              <a:rPr lang="tr-TR" altLang="tr-TR" sz="1600" b="1" dirty="0" smtClean="0">
                <a:solidFill>
                  <a:schemeClr val="bg2"/>
                </a:solidFill>
              </a:rPr>
              <a:t> :69.760,00 TL</a:t>
            </a:r>
            <a:endParaRPr lang="tr-TR" altLang="tr-TR" sz="1600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tr-TR" altLang="tr-TR" sz="1600" b="1" dirty="0" smtClean="0">
                <a:solidFill>
                  <a:schemeClr val="bg2"/>
                </a:solidFill>
              </a:rPr>
              <a:t>Önceki yıllar harcaması       :39.527,00 TL                   Durumu :Tamamlandı.</a:t>
            </a:r>
          </a:p>
          <a:p>
            <a:pPr>
              <a:defRPr/>
            </a:pPr>
            <a:r>
              <a:rPr lang="tr-TR" altLang="tr-TR" sz="1600" b="1" dirty="0" smtClean="0">
                <a:solidFill>
                  <a:schemeClr val="bg2"/>
                </a:solidFill>
              </a:rPr>
              <a:t>2017 Ödeneği	          :44.184,00 TL</a:t>
            </a:r>
          </a:p>
          <a:p>
            <a:pPr>
              <a:defRPr/>
            </a:pPr>
            <a:r>
              <a:rPr lang="tr-TR" altLang="tr-TR" sz="1600" b="1" dirty="0" smtClean="0">
                <a:solidFill>
                  <a:schemeClr val="bg2"/>
                </a:solidFill>
              </a:rPr>
              <a:t>2017 Harcama Tutarı            :44.182,00 TL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683567" y="674014"/>
            <a:ext cx="3644391" cy="47237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/>
          <a:stretch/>
        </p:blipFill>
        <p:spPr>
          <a:xfrm>
            <a:off x="4327958" y="674013"/>
            <a:ext cx="3978240" cy="47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06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7108825" y="6651625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84" tIns="48142" rIns="96284" bIns="4814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D44829-4F44-4A7B-920E-E7060291096D}" type="slidenum">
              <a:rPr lang="tr-TR" altLang="tr-TR" sz="1000">
                <a:solidFill>
                  <a:schemeClr val="bg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tr-TR" altLang="tr-TR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3" name="3 Slayt Numarası Yer Tutucusu"/>
          <p:cNvSpPr txBox="1">
            <a:spLocks noGrp="1"/>
          </p:cNvSpPr>
          <p:nvPr/>
        </p:nvSpPr>
        <p:spPr bwMode="auto">
          <a:xfrm>
            <a:off x="7204075" y="65008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55" tIns="43472" rIns="86955" bIns="43472"/>
          <a:lstStyle>
            <a:lvl1pPr defTabSz="8731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31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E1DD265-41F9-4F12-AF8B-87CCAEDBD293}" type="slidenum">
              <a:rPr lang="en-US" altLang="tr-TR" sz="130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tr-TR" sz="1300"/>
          </a:p>
        </p:txBody>
      </p:sp>
      <p:sp>
        <p:nvSpPr>
          <p:cNvPr id="43010" name="5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57263" fontAlgn="auto">
              <a:spcBef>
                <a:spcPts val="0"/>
              </a:spcBef>
              <a:spcAft>
                <a:spcPts val="0"/>
              </a:spcAft>
              <a:defRPr/>
            </a:pPr>
            <a:fld id="{E9369E40-8F52-44FC-88FA-2AE913BB15F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957263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>
            <a:fillRect/>
          </a:stretch>
        </p:blipFill>
        <p:spPr bwMode="auto">
          <a:xfrm>
            <a:off x="69560" y="25400"/>
            <a:ext cx="9242425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5868144" y="2164556"/>
            <a:ext cx="3097213" cy="5857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ARZ</a:t>
            </a: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charset="0"/>
              </a:rPr>
              <a:t> </a:t>
            </a: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EDERİM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95288" y="4652963"/>
            <a:ext cx="4105275" cy="4572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1.BÖLGE MÜDÜRLÜĞÜ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4" grpId="0"/>
      <p:bldP spid="962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807"/>
          <p:cNvSpPr>
            <a:spLocks noChangeArrowheads="1"/>
          </p:cNvSpPr>
          <p:nvPr/>
        </p:nvSpPr>
        <p:spPr bwMode="auto">
          <a:xfrm>
            <a:off x="287338" y="5402263"/>
            <a:ext cx="720725" cy="71437"/>
          </a:xfrm>
          <a:prstGeom prst="rect">
            <a:avLst/>
          </a:prstGeom>
          <a:solidFill>
            <a:srgbClr val="00CC00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ysClr val="windowText" lastClr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Rectangle 826"/>
          <p:cNvSpPr>
            <a:spLocks noChangeArrowheads="1"/>
          </p:cNvSpPr>
          <p:nvPr/>
        </p:nvSpPr>
        <p:spPr bwMode="auto">
          <a:xfrm>
            <a:off x="287338" y="5667375"/>
            <a:ext cx="720725" cy="73025"/>
          </a:xfrm>
          <a:prstGeom prst="rect">
            <a:avLst/>
          </a:prstGeom>
          <a:solidFill>
            <a:srgbClr val="00B0F0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ysClr val="windowText" lastClr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" name="Rectangle 826"/>
          <p:cNvSpPr>
            <a:spLocks noChangeArrowheads="1"/>
          </p:cNvSpPr>
          <p:nvPr/>
        </p:nvSpPr>
        <p:spPr bwMode="auto">
          <a:xfrm>
            <a:off x="287338" y="5932488"/>
            <a:ext cx="720725" cy="73025"/>
          </a:xfrm>
          <a:prstGeom prst="rect">
            <a:avLst/>
          </a:prstGeom>
          <a:solidFill>
            <a:srgbClr val="FF0000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ysClr val="windowText" lastClr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2" name="Rectangle 826"/>
          <p:cNvSpPr>
            <a:spLocks noChangeArrowheads="1"/>
          </p:cNvSpPr>
          <p:nvPr/>
        </p:nvSpPr>
        <p:spPr bwMode="auto">
          <a:xfrm>
            <a:off x="287338" y="6191250"/>
            <a:ext cx="720725" cy="71438"/>
          </a:xfrm>
          <a:prstGeom prst="rect">
            <a:avLst/>
          </a:prstGeom>
          <a:solidFill>
            <a:srgbClr val="0000CC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ysClr val="windowText" lastClr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" name="Rectangle 807"/>
          <p:cNvSpPr>
            <a:spLocks noChangeArrowheads="1"/>
          </p:cNvSpPr>
          <p:nvPr/>
        </p:nvSpPr>
        <p:spPr bwMode="auto">
          <a:xfrm>
            <a:off x="292100" y="5137150"/>
            <a:ext cx="720725" cy="71438"/>
          </a:xfrm>
          <a:prstGeom prst="rect">
            <a:avLst/>
          </a:prstGeom>
          <a:solidFill>
            <a:srgbClr val="000000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ysClr val="windowText" lastClr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" name="Text Box 736"/>
          <p:cNvSpPr txBox="1">
            <a:spLocks noChangeArrowheads="1"/>
          </p:cNvSpPr>
          <p:nvPr/>
        </p:nvSpPr>
        <p:spPr bwMode="auto">
          <a:xfrm>
            <a:off x="1008063" y="6088063"/>
            <a:ext cx="8172450" cy="29368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85796" tIns="42896" rIns="85796" bIns="42896">
            <a:spAutoFit/>
          </a:bodyPr>
          <a:lstStyle/>
          <a:p>
            <a:pPr defTabSz="987425" fontAlgn="auto">
              <a:spcBef>
                <a:spcPts val="200"/>
              </a:spcBef>
              <a:spcAft>
                <a:spcPts val="200"/>
              </a:spcAft>
              <a:tabLst>
                <a:tab pos="2336800" algn="l"/>
                <a:tab pos="4308475" algn="r"/>
                <a:tab pos="4398963" algn="l"/>
                <a:tab pos="4846638" algn="l"/>
                <a:tab pos="5557838" algn="l"/>
                <a:tab pos="7353300" algn="r"/>
              </a:tabLst>
              <a:defRPr/>
            </a:pPr>
            <a:r>
              <a:rPr lang="tr-TR" sz="1300" kern="0" dirty="0">
                <a:solidFill>
                  <a:srgbClr val="0000CC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İNŞAATI DEVAM EDEN		3.434 	km	ANAHAT</a:t>
            </a:r>
          </a:p>
        </p:txBody>
      </p:sp>
      <p:pic>
        <p:nvPicPr>
          <p:cNvPr id="11272" name="Picture 2" descr="tcddmap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4130675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Dikdörtgen 35842"/>
          <p:cNvSpPr/>
          <p:nvPr/>
        </p:nvSpPr>
        <p:spPr>
          <a:xfrm>
            <a:off x="-12700" y="733425"/>
            <a:ext cx="9156700" cy="4137025"/>
          </a:xfrm>
          <a:prstGeom prst="rect">
            <a:avLst/>
          </a:prstGeom>
          <a:solidFill>
            <a:sysClr val="window" lastClr="FFFFFF">
              <a:lumMod val="95000"/>
              <a:alpha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2" name="Grup 251"/>
          <p:cNvGrpSpPr>
            <a:grpSpLocks/>
          </p:cNvGrpSpPr>
          <p:nvPr/>
        </p:nvGrpSpPr>
        <p:grpSpPr bwMode="auto">
          <a:xfrm>
            <a:off x="582613" y="1430338"/>
            <a:ext cx="8080375" cy="2781300"/>
            <a:chOff x="582277" y="1717169"/>
            <a:chExt cx="8080736" cy="2782072"/>
          </a:xfrm>
        </p:grpSpPr>
        <p:grpSp>
          <p:nvGrpSpPr>
            <p:cNvPr id="11490" name="Grup 17"/>
            <p:cNvGrpSpPr>
              <a:grpSpLocks/>
            </p:cNvGrpSpPr>
            <p:nvPr/>
          </p:nvGrpSpPr>
          <p:grpSpPr bwMode="auto">
            <a:xfrm>
              <a:off x="582277" y="1717169"/>
              <a:ext cx="1501450" cy="1266427"/>
              <a:chOff x="582277" y="1863458"/>
              <a:chExt cx="1501450" cy="1266427"/>
            </a:xfrm>
          </p:grpSpPr>
          <p:sp>
            <p:nvSpPr>
              <p:cNvPr id="197" name="Freeform 753"/>
              <p:cNvSpPr>
                <a:spLocks/>
              </p:cNvSpPr>
              <p:nvPr/>
            </p:nvSpPr>
            <p:spPr bwMode="auto">
              <a:xfrm>
                <a:off x="582277" y="1863458"/>
                <a:ext cx="157169" cy="41286"/>
              </a:xfrm>
              <a:custGeom>
                <a:avLst/>
                <a:gdLst>
                  <a:gd name="T0" fmla="*/ 0 w 10000"/>
                  <a:gd name="T1" fmla="*/ 0 h 19408"/>
                  <a:gd name="T2" fmla="*/ 1330877 w 10000"/>
                  <a:gd name="T3" fmla="*/ 88923 h 19408"/>
                  <a:gd name="T4" fmla="*/ 2482043 w 10000"/>
                  <a:gd name="T5" fmla="*/ 45818 h 19408"/>
                  <a:gd name="T6" fmla="*/ 0 60000 65536"/>
                  <a:gd name="T7" fmla="*/ 0 60000 65536"/>
                  <a:gd name="T8" fmla="*/ 0 60000 65536"/>
                  <a:gd name="T9" fmla="*/ 0 w 10000"/>
                  <a:gd name="T10" fmla="*/ 0 h 19408"/>
                  <a:gd name="T11" fmla="*/ 10000 w 10000"/>
                  <a:gd name="T12" fmla="*/ 19408 h 194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00" h="19408">
                    <a:moveTo>
                      <a:pt x="0" y="0"/>
                    </a:moveTo>
                    <a:cubicBezTo>
                      <a:pt x="1586" y="1278"/>
                      <a:pt x="3776" y="18130"/>
                      <a:pt x="5362" y="19408"/>
                    </a:cubicBezTo>
                    <a:lnTo>
                      <a:pt x="10000" y="10000"/>
                    </a:lnTo>
                  </a:path>
                </a:pathLst>
              </a:custGeom>
              <a:noFill/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Freeform 753"/>
              <p:cNvSpPr>
                <a:spLocks/>
              </p:cNvSpPr>
              <p:nvPr/>
            </p:nvSpPr>
            <p:spPr bwMode="auto">
              <a:xfrm flipH="1">
                <a:off x="2036492" y="3041710"/>
                <a:ext cx="47627" cy="88925"/>
              </a:xfrm>
              <a:custGeom>
                <a:avLst/>
                <a:gdLst>
                  <a:gd name="T0" fmla="*/ 230419 w 10000"/>
                  <a:gd name="T1" fmla="*/ 0 h 10000"/>
                  <a:gd name="T2" fmla="*/ 0 w 10000"/>
                  <a:gd name="T3" fmla="*/ 799504 h 10000"/>
                  <a:gd name="T4" fmla="*/ 0 60000 65536"/>
                  <a:gd name="T5" fmla="*/ 0 60000 65536"/>
                  <a:gd name="T6" fmla="*/ 0 w 10000"/>
                  <a:gd name="T7" fmla="*/ 0 h 10000"/>
                  <a:gd name="T8" fmla="*/ 10000 w 10000"/>
                  <a:gd name="T9" fmla="*/ 10000 h 1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00" h="10000">
                    <a:moveTo>
                      <a:pt x="10000" y="0"/>
                    </a:moveTo>
                    <a:cubicBezTo>
                      <a:pt x="-1270" y="6529"/>
                      <a:pt x="3333" y="6667"/>
                      <a:pt x="0" y="10000"/>
                    </a:cubicBezTo>
                  </a:path>
                </a:pathLst>
              </a:custGeom>
              <a:noFill/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1491" name="Grup 27"/>
            <p:cNvGrpSpPr>
              <a:grpSpLocks/>
            </p:cNvGrpSpPr>
            <p:nvPr/>
          </p:nvGrpSpPr>
          <p:grpSpPr bwMode="auto">
            <a:xfrm>
              <a:off x="5108436" y="2890661"/>
              <a:ext cx="3554577" cy="1608580"/>
              <a:chOff x="5108436" y="3036950"/>
              <a:chExt cx="3554577" cy="1608580"/>
            </a:xfrm>
          </p:grpSpPr>
          <p:grpSp>
            <p:nvGrpSpPr>
              <p:cNvPr id="11492" name="Grup 25"/>
              <p:cNvGrpSpPr>
                <a:grpSpLocks/>
              </p:cNvGrpSpPr>
              <p:nvPr/>
            </p:nvGrpSpPr>
            <p:grpSpPr bwMode="auto">
              <a:xfrm>
                <a:off x="5435373" y="3299963"/>
                <a:ext cx="3227640" cy="1345567"/>
                <a:chOff x="5435373" y="3299963"/>
                <a:chExt cx="3227640" cy="1345567"/>
              </a:xfrm>
            </p:grpSpPr>
            <p:grpSp>
              <p:nvGrpSpPr>
                <p:cNvPr id="11494" name="Grup 22"/>
                <p:cNvGrpSpPr>
                  <a:grpSpLocks/>
                </p:cNvGrpSpPr>
                <p:nvPr/>
              </p:nvGrpSpPr>
              <p:grpSpPr bwMode="auto">
                <a:xfrm>
                  <a:off x="6921290" y="3299963"/>
                  <a:ext cx="1741723" cy="194101"/>
                  <a:chOff x="6921290" y="3299963"/>
                  <a:chExt cx="1741723" cy="194101"/>
                </a:xfrm>
              </p:grpSpPr>
              <p:sp>
                <p:nvSpPr>
                  <p:cNvPr id="194" name="Freeform 753"/>
                  <p:cNvSpPr>
                    <a:spLocks/>
                  </p:cNvSpPr>
                  <p:nvPr/>
                </p:nvSpPr>
                <p:spPr bwMode="auto">
                  <a:xfrm>
                    <a:off x="6921447" y="3333891"/>
                    <a:ext cx="817600" cy="152442"/>
                  </a:xfrm>
                  <a:custGeom>
                    <a:avLst/>
                    <a:gdLst>
                      <a:gd name="T0" fmla="*/ 0 w 10000"/>
                      <a:gd name="T1" fmla="*/ 983019 h 10000"/>
                      <a:gd name="T2" fmla="*/ 15074844 w 10000"/>
                      <a:gd name="T3" fmla="*/ 138848 h 10000"/>
                      <a:gd name="T4" fmla="*/ 66880496 w 10000"/>
                      <a:gd name="T5" fmla="*/ 2310278 h 10000"/>
                      <a:gd name="T6" fmla="*/ 0 60000 65536"/>
                      <a:gd name="T7" fmla="*/ 0 60000 65536"/>
                      <a:gd name="T8" fmla="*/ 0 60000 65536"/>
                      <a:gd name="T9" fmla="*/ 0 w 10000"/>
                      <a:gd name="T10" fmla="*/ 0 h 10000"/>
                      <a:gd name="T11" fmla="*/ 10000 w 10000"/>
                      <a:gd name="T12" fmla="*/ 10000 h 100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000" h="10000">
                        <a:moveTo>
                          <a:pt x="0" y="4255"/>
                        </a:moveTo>
                        <a:cubicBezTo>
                          <a:pt x="258" y="3959"/>
                          <a:pt x="1233" y="-1847"/>
                          <a:pt x="2254" y="601"/>
                        </a:cubicBezTo>
                        <a:cubicBezTo>
                          <a:pt x="3213" y="-1525"/>
                          <a:pt x="7286" y="5906"/>
                          <a:pt x="10000" y="10000"/>
                        </a:cubicBezTo>
                      </a:path>
                    </a:pathLst>
                  </a:custGeom>
                  <a:noFill/>
                  <a:ln w="317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5" name="Freeform 753"/>
                  <p:cNvSpPr>
                    <a:spLocks/>
                  </p:cNvSpPr>
                  <p:nvPr/>
                </p:nvSpPr>
                <p:spPr bwMode="auto">
                  <a:xfrm>
                    <a:off x="8178803" y="3300544"/>
                    <a:ext cx="484210" cy="141327"/>
                  </a:xfrm>
                  <a:custGeom>
                    <a:avLst/>
                    <a:gdLst>
                      <a:gd name="T0" fmla="*/ 0 w 5923"/>
                      <a:gd name="T1" fmla="*/ 2154101 h 9324"/>
                      <a:gd name="T2" fmla="*/ 20137715 w 5923"/>
                      <a:gd name="T3" fmla="*/ 151783 h 9324"/>
                      <a:gd name="T4" fmla="*/ 39613334 w 5923"/>
                      <a:gd name="T5" fmla="*/ 1382236 h 9324"/>
                      <a:gd name="T6" fmla="*/ 0 60000 65536"/>
                      <a:gd name="T7" fmla="*/ 0 60000 65536"/>
                      <a:gd name="T8" fmla="*/ 0 60000 65536"/>
                      <a:gd name="T9" fmla="*/ 0 w 5923"/>
                      <a:gd name="T10" fmla="*/ 0 h 9324"/>
                      <a:gd name="T11" fmla="*/ 5923 w 5923"/>
                      <a:gd name="T12" fmla="*/ 9324 h 93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923" h="9324">
                        <a:moveTo>
                          <a:pt x="0" y="9324"/>
                        </a:moveTo>
                        <a:cubicBezTo>
                          <a:pt x="258" y="9028"/>
                          <a:pt x="1990" y="-1791"/>
                          <a:pt x="3011" y="657"/>
                        </a:cubicBezTo>
                        <a:cubicBezTo>
                          <a:pt x="3970" y="-1469"/>
                          <a:pt x="3209" y="1889"/>
                          <a:pt x="5923" y="5983"/>
                        </a:cubicBezTo>
                      </a:path>
                    </a:pathLst>
                  </a:custGeom>
                  <a:noFill/>
                  <a:ln w="317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6" name="Freeform 753"/>
                  <p:cNvSpPr>
                    <a:spLocks/>
                  </p:cNvSpPr>
                  <p:nvPr/>
                </p:nvSpPr>
                <p:spPr bwMode="auto">
                  <a:xfrm>
                    <a:off x="7721583" y="3440283"/>
                    <a:ext cx="450870" cy="53990"/>
                  </a:xfrm>
                  <a:custGeom>
                    <a:avLst/>
                    <a:gdLst>
                      <a:gd name="T0" fmla="*/ 0 w 10000"/>
                      <a:gd name="T1" fmla="*/ 171675 h 17058"/>
                      <a:gd name="T2" fmla="*/ 20344788 w 10000"/>
                      <a:gd name="T3" fmla="*/ 71033 h 17058"/>
                      <a:gd name="T4" fmla="*/ 0 60000 65536"/>
                      <a:gd name="T5" fmla="*/ 0 60000 65536"/>
                      <a:gd name="T6" fmla="*/ 0 w 10000"/>
                      <a:gd name="T7" fmla="*/ 0 h 17058"/>
                      <a:gd name="T8" fmla="*/ 10000 w 10000"/>
                      <a:gd name="T9" fmla="*/ 17058 h 1705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000" h="17058">
                        <a:moveTo>
                          <a:pt x="0" y="17058"/>
                        </a:moveTo>
                        <a:cubicBezTo>
                          <a:pt x="2805" y="-4290"/>
                          <a:pt x="6245" y="-3120"/>
                          <a:pt x="10000" y="7058"/>
                        </a:cubicBezTo>
                      </a:path>
                    </a:pathLst>
                  </a:custGeom>
                  <a:noFill/>
                  <a:ln w="31750">
                    <a:solidFill>
                      <a:srgbClr val="00B0F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93" name="Freeform 753"/>
                <p:cNvSpPr>
                  <a:spLocks/>
                </p:cNvSpPr>
                <p:nvPr/>
              </p:nvSpPr>
              <p:spPr bwMode="auto">
                <a:xfrm>
                  <a:off x="5435481" y="4318414"/>
                  <a:ext cx="354029" cy="327116"/>
                </a:xfrm>
                <a:custGeom>
                  <a:avLst/>
                  <a:gdLst>
                    <a:gd name="T0" fmla="*/ 0 w 10135"/>
                    <a:gd name="T1" fmla="*/ 0 h 10000"/>
                    <a:gd name="T2" fmla="*/ 1447068 w 10135"/>
                    <a:gd name="T3" fmla="*/ 4420008 h 10000"/>
                    <a:gd name="T4" fmla="*/ 6098386 w 10135"/>
                    <a:gd name="T5" fmla="*/ 9411834 h 10000"/>
                    <a:gd name="T6" fmla="*/ 12015614 w 10135"/>
                    <a:gd name="T7" fmla="*/ 10728180 h 100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35"/>
                    <a:gd name="T13" fmla="*/ 0 h 10000"/>
                    <a:gd name="T14" fmla="*/ 10135 w 10135"/>
                    <a:gd name="T15" fmla="*/ 10000 h 100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35" h="10000">
                      <a:moveTo>
                        <a:pt x="0" y="0"/>
                      </a:moveTo>
                      <a:cubicBezTo>
                        <a:pt x="1428" y="1171"/>
                        <a:pt x="-192" y="3385"/>
                        <a:pt x="1190" y="4120"/>
                      </a:cubicBezTo>
                      <a:cubicBezTo>
                        <a:pt x="1207" y="6600"/>
                        <a:pt x="3430" y="7842"/>
                        <a:pt x="5015" y="8773"/>
                      </a:cubicBezTo>
                      <a:cubicBezTo>
                        <a:pt x="6210" y="7163"/>
                        <a:pt x="11323" y="7055"/>
                        <a:pt x="9881" y="10000"/>
                      </a:cubicBezTo>
                    </a:path>
                  </a:pathLst>
                </a:custGeom>
                <a:noFill/>
                <a:ln w="3175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kern="0" dirty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91" name="Freeform 753"/>
              <p:cNvSpPr>
                <a:spLocks/>
              </p:cNvSpPr>
              <p:nvPr/>
            </p:nvSpPr>
            <p:spPr bwMode="auto">
              <a:xfrm>
                <a:off x="5108441" y="3036946"/>
                <a:ext cx="171458" cy="33347"/>
              </a:xfrm>
              <a:custGeom>
                <a:avLst/>
                <a:gdLst>
                  <a:gd name="T0" fmla="*/ 0 w 11433"/>
                  <a:gd name="T1" fmla="*/ 0 h 12679"/>
                  <a:gd name="T2" fmla="*/ 2557058 w 11433"/>
                  <a:gd name="T3" fmla="*/ 90169 h 12679"/>
                  <a:gd name="T4" fmla="*/ 0 60000 65536"/>
                  <a:gd name="T5" fmla="*/ 0 60000 65536"/>
                  <a:gd name="T6" fmla="*/ 0 w 11433"/>
                  <a:gd name="T7" fmla="*/ 0 h 12679"/>
                  <a:gd name="T8" fmla="*/ 11433 w 11433"/>
                  <a:gd name="T9" fmla="*/ 12679 h 1267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33" h="12679">
                    <a:moveTo>
                      <a:pt x="0" y="0"/>
                    </a:moveTo>
                    <a:cubicBezTo>
                      <a:pt x="1634" y="15258"/>
                      <a:pt x="5659" y="6965"/>
                      <a:pt x="11433" y="12679"/>
                    </a:cubicBezTo>
                  </a:path>
                </a:pathLst>
              </a:custGeom>
              <a:noFill/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7" name="Grup 248"/>
          <p:cNvGrpSpPr>
            <a:grpSpLocks/>
          </p:cNvGrpSpPr>
          <p:nvPr/>
        </p:nvGrpSpPr>
        <p:grpSpPr bwMode="auto">
          <a:xfrm>
            <a:off x="1152525" y="1428750"/>
            <a:ext cx="6342063" cy="2641600"/>
            <a:chOff x="1152351" y="1715654"/>
            <a:chExt cx="6342100" cy="2642537"/>
          </a:xfrm>
        </p:grpSpPr>
        <p:grpSp>
          <p:nvGrpSpPr>
            <p:cNvPr id="11469" name="Grup 26"/>
            <p:cNvGrpSpPr>
              <a:grpSpLocks/>
            </p:cNvGrpSpPr>
            <p:nvPr/>
          </p:nvGrpSpPr>
          <p:grpSpPr bwMode="auto">
            <a:xfrm>
              <a:off x="1152351" y="1715654"/>
              <a:ext cx="6342100" cy="2642537"/>
              <a:chOff x="1152351" y="1861943"/>
              <a:chExt cx="6342100" cy="2642537"/>
            </a:xfrm>
          </p:grpSpPr>
          <p:grpSp>
            <p:nvGrpSpPr>
              <p:cNvPr id="11471" name="Grup 24"/>
              <p:cNvGrpSpPr>
                <a:grpSpLocks/>
              </p:cNvGrpSpPr>
              <p:nvPr/>
            </p:nvGrpSpPr>
            <p:grpSpPr bwMode="auto">
              <a:xfrm>
                <a:off x="1152351" y="1861943"/>
                <a:ext cx="6342100" cy="2642537"/>
                <a:chOff x="1152351" y="1861943"/>
                <a:chExt cx="6342100" cy="2642537"/>
              </a:xfrm>
            </p:grpSpPr>
            <p:grpSp>
              <p:nvGrpSpPr>
                <p:cNvPr id="11473" name="Grup 19"/>
                <p:cNvGrpSpPr>
                  <a:grpSpLocks/>
                </p:cNvGrpSpPr>
                <p:nvPr/>
              </p:nvGrpSpPr>
              <p:grpSpPr bwMode="auto">
                <a:xfrm>
                  <a:off x="1152351" y="1861943"/>
                  <a:ext cx="4018620" cy="2448678"/>
                  <a:chOff x="1152351" y="1861943"/>
                  <a:chExt cx="4018620" cy="2448678"/>
                </a:xfrm>
              </p:grpSpPr>
              <p:grpSp>
                <p:nvGrpSpPr>
                  <p:cNvPr id="11478" name="Grup 15"/>
                  <p:cNvGrpSpPr>
                    <a:grpSpLocks/>
                  </p:cNvGrpSpPr>
                  <p:nvPr/>
                </p:nvGrpSpPr>
                <p:grpSpPr bwMode="auto">
                  <a:xfrm>
                    <a:off x="1152351" y="1861943"/>
                    <a:ext cx="3343451" cy="2448678"/>
                    <a:chOff x="1152351" y="1861943"/>
                    <a:chExt cx="3343451" cy="2448678"/>
                  </a:xfrm>
                </p:grpSpPr>
                <p:grpSp>
                  <p:nvGrpSpPr>
                    <p:cNvPr id="11480" name="Gr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2351" y="2974452"/>
                      <a:ext cx="1171565" cy="1219154"/>
                      <a:chOff x="1152351" y="2974452"/>
                      <a:chExt cx="1171565" cy="1219154"/>
                    </a:xfrm>
                  </p:grpSpPr>
                  <p:grpSp>
                    <p:nvGrpSpPr>
                      <p:cNvPr id="11484" name="Gr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2351" y="2974452"/>
                        <a:ext cx="968406" cy="191790"/>
                        <a:chOff x="1152351" y="2974452"/>
                        <a:chExt cx="968406" cy="191790"/>
                      </a:xfrm>
                    </p:grpSpPr>
                    <p:sp>
                      <p:nvSpPr>
                        <p:cNvPr id="219" name="Freeform 7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351" y="2975175"/>
                          <a:ext cx="968381" cy="290615"/>
                        </a:xfrm>
                        <a:custGeom>
                          <a:avLst/>
                          <a:gdLst>
                            <a:gd name="T0" fmla="*/ 0 w 224614"/>
                            <a:gd name="T1" fmla="*/ 48295 h 28307"/>
                            <a:gd name="T2" fmla="*/ 401156 w 224614"/>
                            <a:gd name="T3" fmla="*/ 30435 h 28307"/>
                            <a:gd name="T4" fmla="*/ 750209 w 224614"/>
                            <a:gd name="T5" fmla="*/ 401535 h 28307"/>
                            <a:gd name="T6" fmla="*/ 1130080 w 224614"/>
                            <a:gd name="T7" fmla="*/ 514460 h 28307"/>
                            <a:gd name="T8" fmla="*/ 1468872 w 224614"/>
                            <a:gd name="T9" fmla="*/ 498300 h 28307"/>
                            <a:gd name="T10" fmla="*/ 1817925 w 224614"/>
                            <a:gd name="T11" fmla="*/ 111089 h 28307"/>
                            <a:gd name="T12" fmla="*/ 2670052 w 224614"/>
                            <a:gd name="T13" fmla="*/ 740316 h 28307"/>
                            <a:gd name="T14" fmla="*/ 3450316 w 224614"/>
                            <a:gd name="T15" fmla="*/ 804858 h 28307"/>
                            <a:gd name="T16" fmla="*/ 4175208 w 224614"/>
                            <a:gd name="T17" fmla="*/ 1299446 h 28307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24614"/>
                            <a:gd name="T28" fmla="*/ 0 h 28307"/>
                            <a:gd name="T29" fmla="*/ 224614 w 224614"/>
                            <a:gd name="T30" fmla="*/ 28307 h 28307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24614" h="28307">
                              <a:moveTo>
                                <a:pt x="0" y="1052"/>
                              </a:moveTo>
                              <a:cubicBezTo>
                                <a:pt x="3045" y="1514"/>
                                <a:pt x="11541" y="-1205"/>
                                <a:pt x="21581" y="663"/>
                              </a:cubicBezTo>
                              <a:cubicBezTo>
                                <a:pt x="28768" y="1711"/>
                                <a:pt x="33915" y="6814"/>
                                <a:pt x="40359" y="8747"/>
                              </a:cubicBezTo>
                              <a:cubicBezTo>
                                <a:pt x="46803" y="10680"/>
                                <a:pt x="54812" y="10621"/>
                                <a:pt x="60795" y="11207"/>
                              </a:cubicBezTo>
                              <a:cubicBezTo>
                                <a:pt x="66778" y="11793"/>
                                <a:pt x="72762" y="12495"/>
                                <a:pt x="79021" y="10855"/>
                              </a:cubicBezTo>
                              <a:cubicBezTo>
                                <a:pt x="95222" y="6755"/>
                                <a:pt x="81818" y="1034"/>
                                <a:pt x="97799" y="2420"/>
                              </a:cubicBezTo>
                              <a:cubicBezTo>
                                <a:pt x="110134" y="3006"/>
                                <a:pt x="125543" y="21419"/>
                                <a:pt x="143641" y="16127"/>
                              </a:cubicBezTo>
                              <a:cubicBezTo>
                                <a:pt x="160210" y="12085"/>
                                <a:pt x="168531" y="14214"/>
                                <a:pt x="185617" y="17533"/>
                              </a:cubicBezTo>
                              <a:cubicBezTo>
                                <a:pt x="199389" y="19446"/>
                                <a:pt x="218115" y="26043"/>
                                <a:pt x="224614" y="28307"/>
                              </a:cubicBezTo>
                            </a:path>
                          </a:pathLst>
                        </a:custGeom>
                        <a:noFill/>
                        <a:ln w="31750">
                          <a:solidFill>
                            <a:srgbClr val="00CC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tr-TR" kern="0" dirty="0">
                            <a:solidFill>
                              <a:sysClr val="windowText" lastClr="000000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0" name="Freeform 7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4980" y="2989467"/>
                          <a:ext cx="3175" cy="174687"/>
                        </a:xfrm>
                        <a:custGeom>
                          <a:avLst/>
                          <a:gdLst>
                            <a:gd name="T0" fmla="*/ 9480 w 1040"/>
                            <a:gd name="T1" fmla="*/ 935351 h 5996"/>
                            <a:gd name="T2" fmla="*/ 0 w 1040"/>
                            <a:gd name="T3" fmla="*/ 0 h 5996"/>
                            <a:gd name="T4" fmla="*/ 0 60000 65536"/>
                            <a:gd name="T5" fmla="*/ 0 60000 65536"/>
                            <a:gd name="T6" fmla="*/ 0 w 1040"/>
                            <a:gd name="T7" fmla="*/ 0 h 5996"/>
                            <a:gd name="T8" fmla="*/ 1040 w 1040"/>
                            <a:gd name="T9" fmla="*/ 5996 h 5996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040" h="5996">
                              <a:moveTo>
                                <a:pt x="1040" y="599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31750">
                          <a:solidFill>
                            <a:srgbClr val="00CC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tr-TR" kern="0" dirty="0">
                            <a:solidFill>
                              <a:sysClr val="windowText" lastClr="000000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6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39782" y="3556406"/>
                        <a:ext cx="184151" cy="422425"/>
                      </a:xfrm>
                      <a:custGeom>
                        <a:avLst/>
                        <a:gdLst>
                          <a:gd name="T0" fmla="*/ 3534 w 587032"/>
                          <a:gd name="T1" fmla="*/ 3167553 h 56479"/>
                          <a:gd name="T2" fmla="*/ 8588 w 587032"/>
                          <a:gd name="T3" fmla="*/ 1396936 h 56479"/>
                          <a:gd name="T4" fmla="*/ 57879 w 587032"/>
                          <a:gd name="T5" fmla="*/ 74425 h 56479"/>
                          <a:gd name="T6" fmla="*/ 0 60000 65536"/>
                          <a:gd name="T7" fmla="*/ 0 60000 65536"/>
                          <a:gd name="T8" fmla="*/ 0 60000 65536"/>
                          <a:gd name="T9" fmla="*/ 0 w 587032"/>
                          <a:gd name="T10" fmla="*/ 0 h 56479"/>
                          <a:gd name="T11" fmla="*/ 587032 w 587032"/>
                          <a:gd name="T12" fmla="*/ 56479 h 5647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87032" h="56479">
                            <a:moveTo>
                              <a:pt x="35847" y="56479"/>
                            </a:moveTo>
                            <a:cubicBezTo>
                              <a:pt x="84835" y="50316"/>
                              <a:pt x="-103058" y="40560"/>
                              <a:pt x="87102" y="24908"/>
                            </a:cubicBezTo>
                            <a:cubicBezTo>
                              <a:pt x="227159" y="9054"/>
                              <a:pt x="244045" y="-4348"/>
                              <a:pt x="587032" y="1327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7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6932" y="4072526"/>
                        <a:ext cx="44450" cy="120693"/>
                      </a:xfrm>
                      <a:custGeom>
                        <a:avLst/>
                        <a:gdLst>
                          <a:gd name="T0" fmla="*/ 0 w 141672"/>
                          <a:gd name="T1" fmla="*/ 899646 h 16041"/>
                          <a:gd name="T2" fmla="*/ 13968 w 141672"/>
                          <a:gd name="T3" fmla="*/ 0 h 16041"/>
                          <a:gd name="T4" fmla="*/ 0 60000 65536"/>
                          <a:gd name="T5" fmla="*/ 0 60000 65536"/>
                          <a:gd name="T6" fmla="*/ 0 w 141672"/>
                          <a:gd name="T7" fmla="*/ 0 h 16041"/>
                          <a:gd name="T8" fmla="*/ 141672 w 141672"/>
                          <a:gd name="T9" fmla="*/ 16041 h 1604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41672" h="16041">
                            <a:moveTo>
                              <a:pt x="0" y="16041"/>
                            </a:moveTo>
                            <a:lnTo>
                              <a:pt x="141672" y="0"/>
                            </a:lnTo>
                          </a:path>
                        </a:pathLst>
                      </a:custGeom>
                      <a:noFill/>
                      <a:ln w="3175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8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0596" y="4091583"/>
                        <a:ext cx="20637" cy="71463"/>
                      </a:xfrm>
                      <a:custGeom>
                        <a:avLst/>
                        <a:gdLst>
                          <a:gd name="T0" fmla="*/ 17449 w 23948"/>
                          <a:gd name="T1" fmla="*/ 0 h 9683"/>
                          <a:gd name="T2" fmla="*/ 0 w 23948"/>
                          <a:gd name="T3" fmla="*/ 546508 h 9683"/>
                          <a:gd name="T4" fmla="*/ 0 60000 65536"/>
                          <a:gd name="T5" fmla="*/ 0 60000 65536"/>
                          <a:gd name="T6" fmla="*/ 0 w 23948"/>
                          <a:gd name="T7" fmla="*/ 0 h 9683"/>
                          <a:gd name="T8" fmla="*/ 23948 w 23948"/>
                          <a:gd name="T9" fmla="*/ 9683 h 9683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3948" h="9683">
                            <a:moveTo>
                              <a:pt x="23948" y="0"/>
                            </a:moveTo>
                            <a:lnTo>
                              <a:pt x="0" y="9683"/>
                            </a:lnTo>
                          </a:path>
                        </a:pathLst>
                      </a:custGeom>
                      <a:noFill/>
                      <a:ln w="3175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481" name="Gr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1711" y="1861943"/>
                      <a:ext cx="1574091" cy="2448678"/>
                      <a:chOff x="2921711" y="1861943"/>
                      <a:chExt cx="1574091" cy="2448678"/>
                    </a:xfrm>
                  </p:grpSpPr>
                  <p:sp>
                    <p:nvSpPr>
                      <p:cNvPr id="213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410" y="1861943"/>
                        <a:ext cx="938218" cy="987775"/>
                      </a:xfrm>
                      <a:custGeom>
                        <a:avLst/>
                        <a:gdLst>
                          <a:gd name="T0" fmla="*/ 795456 w 416151"/>
                          <a:gd name="T1" fmla="*/ 4827828 h 201698"/>
                          <a:gd name="T2" fmla="*/ 1143912 w 416151"/>
                          <a:gd name="T3" fmla="*/ 4662560 h 201698"/>
                          <a:gd name="T4" fmla="*/ 1427443 w 416151"/>
                          <a:gd name="T5" fmla="*/ 4627592 h 201698"/>
                          <a:gd name="T6" fmla="*/ 1547584 w 416151"/>
                          <a:gd name="T7" fmla="*/ 3473848 h 201698"/>
                          <a:gd name="T8" fmla="*/ 1691756 w 416151"/>
                          <a:gd name="T9" fmla="*/ 3194137 h 201698"/>
                          <a:gd name="T10" fmla="*/ 1321722 w 416151"/>
                          <a:gd name="T11" fmla="*/ 2156946 h 201698"/>
                          <a:gd name="T12" fmla="*/ 749852 w 416151"/>
                          <a:gd name="T13" fmla="*/ 2133640 h 201698"/>
                          <a:gd name="T14" fmla="*/ 600873 w 416151"/>
                          <a:gd name="T15" fmla="*/ 1784012 h 201698"/>
                          <a:gd name="T16" fmla="*/ 759460 w 416151"/>
                          <a:gd name="T17" fmla="*/ 1224615 h 201698"/>
                          <a:gd name="T18" fmla="*/ 360589 w 416151"/>
                          <a:gd name="T19" fmla="*/ 979896 h 201698"/>
                          <a:gd name="T20" fmla="*/ 221226 w 416151"/>
                          <a:gd name="T21" fmla="*/ 24265 h 201698"/>
                          <a:gd name="T22" fmla="*/ 0 w 416151"/>
                          <a:gd name="T23" fmla="*/ 241366 h 2016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416151"/>
                          <a:gd name="T37" fmla="*/ 0 h 201698"/>
                          <a:gd name="T38" fmla="*/ 416151 w 416151"/>
                          <a:gd name="T39" fmla="*/ 201698 h 2016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416151" h="201698">
                            <a:moveTo>
                              <a:pt x="195309" y="201563"/>
                            </a:moveTo>
                            <a:cubicBezTo>
                              <a:pt x="245950" y="202683"/>
                              <a:pt x="253627" y="196543"/>
                              <a:pt x="280866" y="194663"/>
                            </a:cubicBezTo>
                            <a:cubicBezTo>
                              <a:pt x="304565" y="196352"/>
                              <a:pt x="307021" y="203178"/>
                              <a:pt x="350482" y="193203"/>
                            </a:cubicBezTo>
                            <a:cubicBezTo>
                              <a:pt x="354415" y="182013"/>
                              <a:pt x="388240" y="171795"/>
                              <a:pt x="379980" y="145034"/>
                            </a:cubicBezTo>
                            <a:cubicBezTo>
                              <a:pt x="391779" y="135303"/>
                              <a:pt x="421285" y="142712"/>
                              <a:pt x="415379" y="133356"/>
                            </a:cubicBezTo>
                            <a:cubicBezTo>
                              <a:pt x="401220" y="122165"/>
                              <a:pt x="393754" y="110600"/>
                              <a:pt x="324524" y="90053"/>
                            </a:cubicBezTo>
                            <a:cubicBezTo>
                              <a:pt x="290896" y="89323"/>
                              <a:pt x="228759" y="95354"/>
                              <a:pt x="184112" y="89080"/>
                            </a:cubicBezTo>
                            <a:cubicBezTo>
                              <a:pt x="159923" y="85999"/>
                              <a:pt x="158939" y="79835"/>
                              <a:pt x="147533" y="74483"/>
                            </a:cubicBezTo>
                            <a:cubicBezTo>
                              <a:pt x="165625" y="68645"/>
                              <a:pt x="191590" y="60889"/>
                              <a:pt x="186471" y="51128"/>
                            </a:cubicBezTo>
                            <a:cubicBezTo>
                              <a:pt x="146155" y="48209"/>
                              <a:pt x="125514" y="41914"/>
                              <a:pt x="88536" y="40911"/>
                            </a:cubicBezTo>
                            <a:cubicBezTo>
                              <a:pt x="62577" y="36046"/>
                              <a:pt x="46655" y="9558"/>
                              <a:pt x="54318" y="1013"/>
                            </a:cubicBezTo>
                            <a:cubicBezTo>
                              <a:pt x="39562" y="-4126"/>
                              <a:pt x="5120" y="12053"/>
                              <a:pt x="0" y="10077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214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3628" y="2802076"/>
                        <a:ext cx="862017" cy="1508660"/>
                      </a:xfrm>
                      <a:custGeom>
                        <a:avLst/>
                        <a:gdLst>
                          <a:gd name="T0" fmla="*/ 979659 w 427100"/>
                          <a:gd name="T1" fmla="*/ 7383423 h 308259"/>
                          <a:gd name="T2" fmla="*/ 1210878 w 427100"/>
                          <a:gd name="T3" fmla="*/ 6145368 h 308259"/>
                          <a:gd name="T4" fmla="*/ 1532859 w 427100"/>
                          <a:gd name="T5" fmla="*/ 5178088 h 308259"/>
                          <a:gd name="T6" fmla="*/ 1537664 w 427100"/>
                          <a:gd name="T7" fmla="*/ 5166425 h 308259"/>
                          <a:gd name="T8" fmla="*/ 1739500 w 427100"/>
                          <a:gd name="T9" fmla="*/ 3651414 h 308259"/>
                          <a:gd name="T10" fmla="*/ 1556882 w 427100"/>
                          <a:gd name="T11" fmla="*/ 3255174 h 308259"/>
                          <a:gd name="T12" fmla="*/ 1431934 w 427100"/>
                          <a:gd name="T13" fmla="*/ 2346148 h 308259"/>
                          <a:gd name="T14" fmla="*/ 1167623 w 427100"/>
                          <a:gd name="T15" fmla="*/ 1355562 h 308259"/>
                          <a:gd name="T16" fmla="*/ 576527 w 427100"/>
                          <a:gd name="T17" fmla="*/ 621362 h 308259"/>
                          <a:gd name="T18" fmla="*/ 403528 w 427100"/>
                          <a:gd name="T19" fmla="*/ 271734 h 308259"/>
                          <a:gd name="T20" fmla="*/ 38296 w 427100"/>
                          <a:gd name="T21" fmla="*/ 469841 h 308259"/>
                          <a:gd name="T22" fmla="*/ 6389 w 427100"/>
                          <a:gd name="T23" fmla="*/ 0 h 308259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427100"/>
                          <a:gd name="T37" fmla="*/ 0 h 308259"/>
                          <a:gd name="T38" fmla="*/ 427100 w 427100"/>
                          <a:gd name="T39" fmla="*/ 308259 h 308259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427100" h="308259">
                            <a:moveTo>
                              <a:pt x="240536" y="308259"/>
                            </a:moveTo>
                            <a:cubicBezTo>
                              <a:pt x="251374" y="296076"/>
                              <a:pt x="220393" y="267537"/>
                              <a:pt x="297307" y="256570"/>
                            </a:cubicBezTo>
                            <a:cubicBezTo>
                              <a:pt x="335284" y="220303"/>
                              <a:pt x="357413" y="227159"/>
                              <a:pt x="376363" y="216186"/>
                            </a:cubicBezTo>
                            <a:cubicBezTo>
                              <a:pt x="389539" y="209050"/>
                              <a:pt x="369087" y="226322"/>
                              <a:pt x="377543" y="215699"/>
                            </a:cubicBezTo>
                            <a:cubicBezTo>
                              <a:pt x="395438" y="164692"/>
                              <a:pt x="411689" y="173475"/>
                              <a:pt x="427100" y="152447"/>
                            </a:cubicBezTo>
                            <a:cubicBezTo>
                              <a:pt x="376953" y="119929"/>
                              <a:pt x="394848" y="144987"/>
                              <a:pt x="382262" y="135904"/>
                            </a:cubicBezTo>
                            <a:cubicBezTo>
                              <a:pt x="353157" y="115145"/>
                              <a:pt x="351976" y="108980"/>
                              <a:pt x="351583" y="97952"/>
                            </a:cubicBezTo>
                            <a:cubicBezTo>
                              <a:pt x="276264" y="79058"/>
                              <a:pt x="311466" y="77031"/>
                              <a:pt x="286687" y="56595"/>
                            </a:cubicBezTo>
                            <a:cubicBezTo>
                              <a:pt x="237916" y="34132"/>
                              <a:pt x="172823" y="33484"/>
                              <a:pt x="141555" y="25942"/>
                            </a:cubicBezTo>
                            <a:cubicBezTo>
                              <a:pt x="110287" y="18400"/>
                              <a:pt x="119923" y="11021"/>
                              <a:pt x="99078" y="11345"/>
                            </a:cubicBezTo>
                            <a:cubicBezTo>
                              <a:pt x="67220" y="9156"/>
                              <a:pt x="38044" y="23372"/>
                              <a:pt x="9403" y="19616"/>
                            </a:cubicBezTo>
                            <a:cubicBezTo>
                              <a:pt x="-10782" y="1506"/>
                              <a:pt x="8971" y="2702"/>
                              <a:pt x="1569" y="0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10" name="Freeform 753"/>
                  <p:cNvSpPr>
                    <a:spLocks/>
                  </p:cNvSpPr>
                  <p:nvPr/>
                </p:nvSpPr>
                <p:spPr bwMode="auto">
                  <a:xfrm>
                    <a:off x="4501995" y="1988988"/>
                    <a:ext cx="668342" cy="1564242"/>
                  </a:xfrm>
                  <a:custGeom>
                    <a:avLst/>
                    <a:gdLst>
                      <a:gd name="T0" fmla="*/ 184923 w 2130674"/>
                      <a:gd name="T1" fmla="*/ 193992 h 209043"/>
                      <a:gd name="T2" fmla="*/ 116211 w 2130674"/>
                      <a:gd name="T3" fmla="*/ 660438 h 209043"/>
                      <a:gd name="T4" fmla="*/ 36953 w 2130674"/>
                      <a:gd name="T5" fmla="*/ 1873077 h 209043"/>
                      <a:gd name="T6" fmla="*/ 54898 w 2130674"/>
                      <a:gd name="T7" fmla="*/ 3513744 h 209043"/>
                      <a:gd name="T8" fmla="*/ 81816 w 2130674"/>
                      <a:gd name="T9" fmla="*/ 4904672 h 209043"/>
                      <a:gd name="T10" fmla="*/ 116210 w 2130674"/>
                      <a:gd name="T11" fmla="*/ 6045972 h 209043"/>
                      <a:gd name="T12" fmla="*/ 179018 w 2130674"/>
                      <a:gd name="T13" fmla="*/ 6616678 h 209043"/>
                      <a:gd name="T14" fmla="*/ 199954 w 2130674"/>
                      <a:gd name="T15" fmla="*/ 7330002 h 209043"/>
                      <a:gd name="T16" fmla="*/ 186495 w 2130674"/>
                      <a:gd name="T17" fmla="*/ 8221572 h 209043"/>
                      <a:gd name="T18" fmla="*/ 71348 w 2130674"/>
                      <a:gd name="T19" fmla="*/ 10575563 h 209043"/>
                      <a:gd name="T20" fmla="*/ 0 w 2130674"/>
                      <a:gd name="T21" fmla="*/ 11723872 h 2090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130674"/>
                      <a:gd name="T34" fmla="*/ 0 h 209043"/>
                      <a:gd name="T35" fmla="*/ 2130674 w 2130674"/>
                      <a:gd name="T36" fmla="*/ 209043 h 2090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130674" h="209043">
                        <a:moveTo>
                          <a:pt x="1875566" y="3459"/>
                        </a:moveTo>
                        <a:cubicBezTo>
                          <a:pt x="1888335" y="8555"/>
                          <a:pt x="1175998" y="-12080"/>
                          <a:pt x="1178656" y="11776"/>
                        </a:cubicBezTo>
                        <a:cubicBezTo>
                          <a:pt x="1105478" y="20370"/>
                          <a:pt x="286322" y="19831"/>
                          <a:pt x="374796" y="33398"/>
                        </a:cubicBezTo>
                        <a:cubicBezTo>
                          <a:pt x="293905" y="41559"/>
                          <a:pt x="759032" y="41242"/>
                          <a:pt x="556802" y="62652"/>
                        </a:cubicBezTo>
                        <a:cubicBezTo>
                          <a:pt x="703418" y="72721"/>
                          <a:pt x="1198879" y="60744"/>
                          <a:pt x="829812" y="87453"/>
                        </a:cubicBezTo>
                        <a:cubicBezTo>
                          <a:pt x="1001706" y="95508"/>
                          <a:pt x="1628615" y="87029"/>
                          <a:pt x="1178653" y="107803"/>
                        </a:cubicBezTo>
                        <a:cubicBezTo>
                          <a:pt x="1307574" y="113844"/>
                          <a:pt x="1666539" y="118509"/>
                          <a:pt x="1815682" y="117979"/>
                        </a:cubicBezTo>
                        <a:cubicBezTo>
                          <a:pt x="1952187" y="122749"/>
                          <a:pt x="2303557" y="125293"/>
                          <a:pt x="2028021" y="130698"/>
                        </a:cubicBezTo>
                        <a:cubicBezTo>
                          <a:pt x="1585645" y="140555"/>
                          <a:pt x="2103857" y="137904"/>
                          <a:pt x="1891516" y="146595"/>
                        </a:cubicBezTo>
                        <a:cubicBezTo>
                          <a:pt x="1502224" y="160586"/>
                          <a:pt x="946095" y="168854"/>
                          <a:pt x="723640" y="188568"/>
                        </a:cubicBezTo>
                        <a:cubicBezTo>
                          <a:pt x="497592" y="201540"/>
                          <a:pt x="226045" y="206246"/>
                          <a:pt x="0" y="209043"/>
                        </a:cubicBezTo>
                      </a:path>
                    </a:pathLst>
                  </a:custGeom>
                  <a:noFill/>
                  <a:ln w="3175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05" name="Freeform 753"/>
                <p:cNvSpPr>
                  <a:spLocks/>
                </p:cNvSpPr>
                <p:nvPr/>
              </p:nvSpPr>
              <p:spPr bwMode="auto">
                <a:xfrm>
                  <a:off x="5178274" y="2929121"/>
                  <a:ext cx="673104" cy="811501"/>
                </a:xfrm>
                <a:custGeom>
                  <a:avLst/>
                  <a:gdLst>
                    <a:gd name="T0" fmla="*/ 0 w 325606"/>
                    <a:gd name="T1" fmla="*/ 524887 h 26720"/>
                    <a:gd name="T2" fmla="*/ 253064 w 325606"/>
                    <a:gd name="T3" fmla="*/ 5056890 h 26720"/>
                    <a:gd name="T4" fmla="*/ 528741 w 325606"/>
                    <a:gd name="T5" fmla="*/ 5346547 h 26720"/>
                    <a:gd name="T6" fmla="*/ 784732 w 325606"/>
                    <a:gd name="T7" fmla="*/ 8529006 h 26720"/>
                    <a:gd name="T8" fmla="*/ 1030870 w 325606"/>
                    <a:gd name="T9" fmla="*/ 15616194 h 26720"/>
                    <a:gd name="T10" fmla="*/ 1365624 w 325606"/>
                    <a:gd name="T11" fmla="*/ 20389869 h 26720"/>
                    <a:gd name="T12" fmla="*/ 1391588 w 325606"/>
                    <a:gd name="T13" fmla="*/ 24647916 h 26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5606"/>
                    <a:gd name="T22" fmla="*/ 0 h 26720"/>
                    <a:gd name="T23" fmla="*/ 325606 w 325606"/>
                    <a:gd name="T24" fmla="*/ 26720 h 26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5606" h="26720">
                      <a:moveTo>
                        <a:pt x="0" y="569"/>
                      </a:moveTo>
                      <a:cubicBezTo>
                        <a:pt x="33290" y="-729"/>
                        <a:pt x="33986" y="-93"/>
                        <a:pt x="59212" y="5482"/>
                      </a:cubicBezTo>
                      <a:cubicBezTo>
                        <a:pt x="79831" y="6353"/>
                        <a:pt x="84937" y="6659"/>
                        <a:pt x="123716" y="5796"/>
                      </a:cubicBezTo>
                      <a:cubicBezTo>
                        <a:pt x="152014" y="12103"/>
                        <a:pt x="146893" y="5916"/>
                        <a:pt x="183613" y="9246"/>
                      </a:cubicBezTo>
                      <a:cubicBezTo>
                        <a:pt x="204730" y="10866"/>
                        <a:pt x="217540" y="14017"/>
                        <a:pt x="241205" y="16929"/>
                      </a:cubicBezTo>
                      <a:cubicBezTo>
                        <a:pt x="256563" y="18863"/>
                        <a:pt x="304173" y="20170"/>
                        <a:pt x="319531" y="22104"/>
                      </a:cubicBezTo>
                      <a:lnTo>
                        <a:pt x="325606" y="26720"/>
                      </a:lnTo>
                    </a:path>
                  </a:pathLst>
                </a:custGeom>
                <a:noFill/>
                <a:ln w="3175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kern="0" dirty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1475" name="Grup 23"/>
                <p:cNvGrpSpPr>
                  <a:grpSpLocks/>
                </p:cNvGrpSpPr>
                <p:nvPr/>
              </p:nvGrpSpPr>
              <p:grpSpPr bwMode="auto">
                <a:xfrm>
                  <a:off x="5149675" y="3402508"/>
                  <a:ext cx="2344776" cy="1101972"/>
                  <a:chOff x="5149675" y="3402508"/>
                  <a:chExt cx="2344776" cy="1101972"/>
                </a:xfrm>
              </p:grpSpPr>
              <p:sp>
                <p:nvSpPr>
                  <p:cNvPr id="207" name="Freeform 753"/>
                  <p:cNvSpPr>
                    <a:spLocks/>
                  </p:cNvSpPr>
                  <p:nvPr/>
                </p:nvSpPr>
                <p:spPr bwMode="auto">
                  <a:xfrm>
                    <a:off x="5149699" y="3586579"/>
                    <a:ext cx="2344752" cy="917901"/>
                  </a:xfrm>
                  <a:custGeom>
                    <a:avLst/>
                    <a:gdLst>
                      <a:gd name="T0" fmla="*/ 0 w 1134213"/>
                      <a:gd name="T1" fmla="*/ 27829464 h 30194"/>
                      <a:gd name="T2" fmla="*/ 538587 w 1134213"/>
                      <a:gd name="T3" fmla="*/ 22671103 h 30194"/>
                      <a:gd name="T4" fmla="*/ 804417 w 1134213"/>
                      <a:gd name="T5" fmla="*/ 17319030 h 30194"/>
                      <a:gd name="T6" fmla="*/ 991486 w 1134213"/>
                      <a:gd name="T7" fmla="*/ 10955052 h 30194"/>
                      <a:gd name="T8" fmla="*/ 1473915 w 1134213"/>
                      <a:gd name="T9" fmla="*/ 4590136 h 30194"/>
                      <a:gd name="T10" fmla="*/ 1907123 w 1134213"/>
                      <a:gd name="T11" fmla="*/ 1986960 h 30194"/>
                      <a:gd name="T12" fmla="*/ 2419096 w 1134213"/>
                      <a:gd name="T13" fmla="*/ 974118 h 30194"/>
                      <a:gd name="T14" fmla="*/ 2881835 w 1134213"/>
                      <a:gd name="T15" fmla="*/ 5313321 h 30194"/>
                      <a:gd name="T16" fmla="*/ 3620255 w 1134213"/>
                      <a:gd name="T17" fmla="*/ 11678237 h 30194"/>
                      <a:gd name="T18" fmla="*/ 3866396 w 1134213"/>
                      <a:gd name="T19" fmla="*/ 10665396 h 30194"/>
                      <a:gd name="T20" fmla="*/ 4102690 w 1134213"/>
                      <a:gd name="T21" fmla="*/ 11243768 h 30194"/>
                      <a:gd name="T22" fmla="*/ 4437439 w 1134213"/>
                      <a:gd name="T23" fmla="*/ 8350967 h 30194"/>
                      <a:gd name="T24" fmla="*/ 4847391 w 1134213"/>
                      <a:gd name="T25" fmla="*/ 8992998 h 3019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34213"/>
                      <a:gd name="T40" fmla="*/ 0 h 30194"/>
                      <a:gd name="T41" fmla="*/ 1134213 w 1134213"/>
                      <a:gd name="T42" fmla="*/ 30194 h 3019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34213" h="30194">
                        <a:moveTo>
                          <a:pt x="0" y="30169"/>
                        </a:moveTo>
                        <a:cubicBezTo>
                          <a:pt x="53526" y="30657"/>
                          <a:pt x="28725" y="24089"/>
                          <a:pt x="126021" y="24577"/>
                        </a:cubicBezTo>
                        <a:cubicBezTo>
                          <a:pt x="158927" y="22678"/>
                          <a:pt x="170175" y="20918"/>
                          <a:pt x="188221" y="18775"/>
                        </a:cubicBezTo>
                        <a:cubicBezTo>
                          <a:pt x="206267" y="16632"/>
                          <a:pt x="212410" y="15639"/>
                          <a:pt x="231992" y="11876"/>
                        </a:cubicBezTo>
                        <a:cubicBezTo>
                          <a:pt x="286130" y="9838"/>
                          <a:pt x="245569" y="7342"/>
                          <a:pt x="344873" y="4976"/>
                        </a:cubicBezTo>
                        <a:cubicBezTo>
                          <a:pt x="378277" y="3225"/>
                          <a:pt x="367911" y="2964"/>
                          <a:pt x="446237" y="2154"/>
                        </a:cubicBezTo>
                        <a:cubicBezTo>
                          <a:pt x="483096" y="1501"/>
                          <a:pt x="426027" y="-1595"/>
                          <a:pt x="566030" y="1056"/>
                        </a:cubicBezTo>
                        <a:cubicBezTo>
                          <a:pt x="585611" y="5577"/>
                          <a:pt x="671232" y="-3857"/>
                          <a:pt x="674304" y="5760"/>
                        </a:cubicBezTo>
                        <a:cubicBezTo>
                          <a:pt x="728057" y="7851"/>
                          <a:pt x="786419" y="12268"/>
                          <a:pt x="847083" y="12660"/>
                        </a:cubicBezTo>
                        <a:lnTo>
                          <a:pt x="904676" y="11562"/>
                        </a:lnTo>
                        <a:cubicBezTo>
                          <a:pt x="923490" y="11484"/>
                          <a:pt x="938464" y="12738"/>
                          <a:pt x="959965" y="12189"/>
                        </a:cubicBezTo>
                        <a:cubicBezTo>
                          <a:pt x="991833" y="11588"/>
                          <a:pt x="1008482" y="9329"/>
                          <a:pt x="1038291" y="9053"/>
                        </a:cubicBezTo>
                        <a:lnTo>
                          <a:pt x="1134213" y="9749"/>
                        </a:lnTo>
                      </a:path>
                    </a:pathLst>
                  </a:custGeom>
                  <a:noFill/>
                  <a:ln w="3175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8" name="Freeform 753"/>
                  <p:cNvSpPr>
                    <a:spLocks/>
                  </p:cNvSpPr>
                  <p:nvPr/>
                </p:nvSpPr>
                <p:spPr bwMode="auto">
                  <a:xfrm>
                    <a:off x="6321281" y="3402364"/>
                    <a:ext cx="611192" cy="201685"/>
                  </a:xfrm>
                  <a:custGeom>
                    <a:avLst/>
                    <a:gdLst>
                      <a:gd name="T0" fmla="*/ 0 w 10000"/>
                      <a:gd name="T1" fmla="*/ 4044684 h 10000"/>
                      <a:gd name="T2" fmla="*/ 6026499 w 10000"/>
                      <a:gd name="T3" fmla="*/ 3215109 h 10000"/>
                      <a:gd name="T4" fmla="*/ 29317887 w 10000"/>
                      <a:gd name="T5" fmla="*/ 1107434 h 10000"/>
                      <a:gd name="T6" fmla="*/ 37361923 w 10000"/>
                      <a:gd name="T7" fmla="*/ 0 h 1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000"/>
                      <a:gd name="T13" fmla="*/ 0 h 10000"/>
                      <a:gd name="T14" fmla="*/ 10000 w 10000"/>
                      <a:gd name="T15" fmla="*/ 10000 h 1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000" h="10000">
                        <a:moveTo>
                          <a:pt x="0" y="10000"/>
                        </a:moveTo>
                        <a:cubicBezTo>
                          <a:pt x="346" y="9776"/>
                          <a:pt x="246" y="6098"/>
                          <a:pt x="1613" y="7949"/>
                        </a:cubicBezTo>
                        <a:cubicBezTo>
                          <a:pt x="2895" y="6343"/>
                          <a:pt x="6007" y="2484"/>
                          <a:pt x="7847" y="2738"/>
                        </a:cubicBezTo>
                        <a:cubicBezTo>
                          <a:pt x="9375" y="1571"/>
                          <a:pt x="9616" y="62"/>
                          <a:pt x="10000" y="0"/>
                        </a:cubicBezTo>
                      </a:path>
                    </a:pathLst>
                  </a:custGeom>
                  <a:noFill/>
                  <a:ln w="3175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203" name="Freeform 753"/>
              <p:cNvSpPr>
                <a:spLocks/>
              </p:cNvSpPr>
              <p:nvPr/>
            </p:nvSpPr>
            <p:spPr bwMode="auto">
              <a:xfrm>
                <a:off x="5254475" y="4232922"/>
                <a:ext cx="34925" cy="122280"/>
              </a:xfrm>
              <a:custGeom>
                <a:avLst/>
                <a:gdLst>
                  <a:gd name="T0" fmla="*/ 0 w 6788"/>
                  <a:gd name="T1" fmla="*/ 0 h 10000"/>
                  <a:gd name="T2" fmla="*/ 180002 w 6788"/>
                  <a:gd name="T3" fmla="*/ 1507075 h 10000"/>
                  <a:gd name="T4" fmla="*/ 0 60000 65536"/>
                  <a:gd name="T5" fmla="*/ 0 60000 65536"/>
                  <a:gd name="T6" fmla="*/ 0 w 6788"/>
                  <a:gd name="T7" fmla="*/ 0 h 10000"/>
                  <a:gd name="T8" fmla="*/ 6788 w 6788"/>
                  <a:gd name="T9" fmla="*/ 10000 h 1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788" h="10000">
                    <a:moveTo>
                      <a:pt x="0" y="0"/>
                    </a:moveTo>
                    <a:lnTo>
                      <a:pt x="6788" y="10000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01" name="Freeform 753"/>
            <p:cNvSpPr>
              <a:spLocks/>
            </p:cNvSpPr>
            <p:nvPr/>
          </p:nvSpPr>
          <p:spPr bwMode="auto">
            <a:xfrm>
              <a:off x="5549752" y="2517626"/>
              <a:ext cx="1592272" cy="530413"/>
            </a:xfrm>
            <a:custGeom>
              <a:avLst/>
              <a:gdLst>
                <a:gd name="T0" fmla="*/ 0 w 455527"/>
                <a:gd name="T1" fmla="*/ 6502710 h 43148"/>
                <a:gd name="T2" fmla="*/ 411238 w 455527"/>
                <a:gd name="T3" fmla="*/ 4943941 h 43148"/>
                <a:gd name="T4" fmla="*/ 993889 w 455527"/>
                <a:gd name="T5" fmla="*/ 5528537 h 43148"/>
                <a:gd name="T6" fmla="*/ 2958272 w 455527"/>
                <a:gd name="T7" fmla="*/ 2254576 h 43148"/>
                <a:gd name="T8" fmla="*/ 3873880 w 455527"/>
                <a:gd name="T9" fmla="*/ 3423769 h 43148"/>
                <a:gd name="T10" fmla="*/ 4106935 w 455527"/>
                <a:gd name="T11" fmla="*/ 558976 h 43148"/>
                <a:gd name="T12" fmla="*/ 5565862 w 455527"/>
                <a:gd name="T13" fmla="*/ 0 h 43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5527"/>
                <a:gd name="T22" fmla="*/ 0 h 43148"/>
                <a:gd name="T23" fmla="*/ 455527 w 455527"/>
                <a:gd name="T24" fmla="*/ 43148 h 43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5527" h="43148">
                  <a:moveTo>
                    <a:pt x="0" y="43148"/>
                  </a:moveTo>
                  <a:cubicBezTo>
                    <a:pt x="16669" y="41381"/>
                    <a:pt x="16988" y="34572"/>
                    <a:pt x="33657" y="32805"/>
                  </a:cubicBezTo>
                  <a:cubicBezTo>
                    <a:pt x="55002" y="30865"/>
                    <a:pt x="62723" y="37072"/>
                    <a:pt x="81343" y="36684"/>
                  </a:cubicBezTo>
                  <a:lnTo>
                    <a:pt x="242114" y="14960"/>
                  </a:lnTo>
                  <a:cubicBezTo>
                    <a:pt x="276176" y="18452"/>
                    <a:pt x="285486" y="23042"/>
                    <a:pt x="317050" y="22718"/>
                  </a:cubicBezTo>
                  <a:cubicBezTo>
                    <a:pt x="364964" y="11920"/>
                    <a:pt x="299420" y="5750"/>
                    <a:pt x="336124" y="3709"/>
                  </a:cubicBezTo>
                  <a:cubicBezTo>
                    <a:pt x="381003" y="634"/>
                    <a:pt x="427679" y="36"/>
                    <a:pt x="455527" y="0"/>
                  </a:cubicBezTo>
                </a:path>
              </a:pathLst>
            </a:custGeom>
            <a:noFill/>
            <a:ln w="3175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1" name="Oval 1283"/>
          <p:cNvSpPr>
            <a:spLocks noChangeArrowheads="1"/>
          </p:cNvSpPr>
          <p:nvPr/>
        </p:nvSpPr>
        <p:spPr bwMode="auto">
          <a:xfrm>
            <a:off x="4494213" y="3086100"/>
            <a:ext cx="71437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22" name="Oval 1283"/>
          <p:cNvSpPr>
            <a:spLocks noChangeArrowheads="1"/>
          </p:cNvSpPr>
          <p:nvPr/>
        </p:nvSpPr>
        <p:spPr bwMode="auto">
          <a:xfrm>
            <a:off x="6362700" y="2379663"/>
            <a:ext cx="71438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23" name="Oval 1283"/>
          <p:cNvSpPr>
            <a:spLocks noChangeArrowheads="1"/>
          </p:cNvSpPr>
          <p:nvPr/>
        </p:nvSpPr>
        <p:spPr bwMode="auto">
          <a:xfrm>
            <a:off x="6289675" y="3100388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24" name="Oval 1283"/>
          <p:cNvSpPr>
            <a:spLocks noChangeArrowheads="1"/>
          </p:cNvSpPr>
          <p:nvPr/>
        </p:nvSpPr>
        <p:spPr bwMode="auto">
          <a:xfrm>
            <a:off x="5795963" y="3243263"/>
            <a:ext cx="71437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25" name="Oval 1283"/>
          <p:cNvSpPr>
            <a:spLocks noChangeArrowheads="1"/>
          </p:cNvSpPr>
          <p:nvPr/>
        </p:nvSpPr>
        <p:spPr bwMode="auto">
          <a:xfrm>
            <a:off x="6843713" y="3479800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26" name="Oval 1283"/>
          <p:cNvSpPr>
            <a:spLocks noChangeArrowheads="1"/>
          </p:cNvSpPr>
          <p:nvPr/>
        </p:nvSpPr>
        <p:spPr bwMode="auto">
          <a:xfrm>
            <a:off x="5441950" y="4019550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282" name="Text Box 867"/>
          <p:cNvSpPr txBox="1">
            <a:spLocks noChangeArrowheads="1"/>
          </p:cNvSpPr>
          <p:nvPr/>
        </p:nvSpPr>
        <p:spPr bwMode="auto">
          <a:xfrm>
            <a:off x="1574800" y="1555750"/>
            <a:ext cx="7651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İSTANBUL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3" name="Text Box 870"/>
          <p:cNvSpPr txBox="1">
            <a:spLocks noChangeArrowheads="1"/>
          </p:cNvSpPr>
          <p:nvPr/>
        </p:nvSpPr>
        <p:spPr bwMode="auto">
          <a:xfrm>
            <a:off x="615950" y="1101725"/>
            <a:ext cx="438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EDİRNE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Text Box 871"/>
          <p:cNvSpPr txBox="1">
            <a:spLocks noChangeArrowheads="1"/>
          </p:cNvSpPr>
          <p:nvPr/>
        </p:nvSpPr>
        <p:spPr bwMode="auto">
          <a:xfrm>
            <a:off x="2332038" y="2343150"/>
            <a:ext cx="614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ESKİŞEHİR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Text Box 873"/>
          <p:cNvSpPr txBox="1">
            <a:spLocks noChangeArrowheads="1"/>
          </p:cNvSpPr>
          <p:nvPr/>
        </p:nvSpPr>
        <p:spPr bwMode="auto">
          <a:xfrm>
            <a:off x="3086100" y="2620963"/>
            <a:ext cx="5095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POLATLI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6" name="Text Box 874"/>
          <p:cNvSpPr txBox="1">
            <a:spLocks noChangeArrowheads="1"/>
          </p:cNvSpPr>
          <p:nvPr/>
        </p:nvSpPr>
        <p:spPr bwMode="auto">
          <a:xfrm>
            <a:off x="2997200" y="2217738"/>
            <a:ext cx="6746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ANKARA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Text Box 875"/>
          <p:cNvSpPr txBox="1">
            <a:spLocks noChangeArrowheads="1"/>
          </p:cNvSpPr>
          <p:nvPr/>
        </p:nvSpPr>
        <p:spPr bwMode="auto">
          <a:xfrm>
            <a:off x="3279775" y="3554413"/>
            <a:ext cx="5095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KONYA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Text Box 880"/>
          <p:cNvSpPr txBox="1">
            <a:spLocks noChangeArrowheads="1"/>
          </p:cNvSpPr>
          <p:nvPr/>
        </p:nvSpPr>
        <p:spPr bwMode="auto">
          <a:xfrm>
            <a:off x="357188" y="3244850"/>
            <a:ext cx="3444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İZMİR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9" name="Text Box 882"/>
          <p:cNvSpPr txBox="1">
            <a:spLocks noChangeArrowheads="1"/>
          </p:cNvSpPr>
          <p:nvPr/>
        </p:nvSpPr>
        <p:spPr bwMode="auto">
          <a:xfrm>
            <a:off x="5003800" y="2281238"/>
            <a:ext cx="484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SİVAS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0" name="Text Box 885"/>
          <p:cNvSpPr txBox="1">
            <a:spLocks noChangeArrowheads="1"/>
          </p:cNvSpPr>
          <p:nvPr/>
        </p:nvSpPr>
        <p:spPr bwMode="auto">
          <a:xfrm>
            <a:off x="1689100" y="2886075"/>
            <a:ext cx="5397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AFYON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1" name="Text Box 888"/>
          <p:cNvSpPr txBox="1">
            <a:spLocks noChangeArrowheads="1"/>
          </p:cNvSpPr>
          <p:nvPr/>
        </p:nvSpPr>
        <p:spPr bwMode="auto">
          <a:xfrm>
            <a:off x="4584700" y="3167063"/>
            <a:ext cx="6302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KAYSERİ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2" name="Text Box 1028"/>
          <p:cNvSpPr txBox="1">
            <a:spLocks noChangeArrowheads="1"/>
          </p:cNvSpPr>
          <p:nvPr/>
        </p:nvSpPr>
        <p:spPr bwMode="auto">
          <a:xfrm>
            <a:off x="1331913" y="2284413"/>
            <a:ext cx="587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BURSA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Text Box 888"/>
          <p:cNvSpPr txBox="1">
            <a:spLocks noChangeArrowheads="1"/>
          </p:cNvSpPr>
          <p:nvPr/>
        </p:nvSpPr>
        <p:spPr bwMode="auto">
          <a:xfrm>
            <a:off x="5746750" y="2260600"/>
            <a:ext cx="701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ERZİNCAN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4" name="Text Box 888"/>
          <p:cNvSpPr txBox="1">
            <a:spLocks noChangeArrowheads="1"/>
          </p:cNvSpPr>
          <p:nvPr/>
        </p:nvSpPr>
        <p:spPr bwMode="auto">
          <a:xfrm>
            <a:off x="6561138" y="2035175"/>
            <a:ext cx="701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ERZURUM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5" name="Text Box 888"/>
          <p:cNvSpPr txBox="1">
            <a:spLocks noChangeArrowheads="1"/>
          </p:cNvSpPr>
          <p:nvPr/>
        </p:nvSpPr>
        <p:spPr bwMode="auto">
          <a:xfrm>
            <a:off x="7421563" y="1587500"/>
            <a:ext cx="5191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KARS</a:t>
            </a:r>
          </a:p>
        </p:txBody>
      </p:sp>
      <p:sp>
        <p:nvSpPr>
          <p:cNvPr id="11296" name="Text Box 888"/>
          <p:cNvSpPr txBox="1">
            <a:spLocks noChangeArrowheads="1"/>
          </p:cNvSpPr>
          <p:nvPr/>
        </p:nvSpPr>
        <p:spPr bwMode="auto">
          <a:xfrm>
            <a:off x="3762375" y="4264025"/>
            <a:ext cx="396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MERSİN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7" name="Text Box 888"/>
          <p:cNvSpPr txBox="1">
            <a:spLocks noChangeArrowheads="1"/>
          </p:cNvSpPr>
          <p:nvPr/>
        </p:nvSpPr>
        <p:spPr bwMode="auto">
          <a:xfrm>
            <a:off x="4398963" y="4267200"/>
            <a:ext cx="374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ADANA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8" name="Text Box 888"/>
          <p:cNvSpPr txBox="1">
            <a:spLocks noChangeArrowheads="1"/>
          </p:cNvSpPr>
          <p:nvPr/>
        </p:nvSpPr>
        <p:spPr bwMode="auto">
          <a:xfrm>
            <a:off x="5503863" y="3922713"/>
            <a:ext cx="858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GAZİANTEP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9" name="Text Box 888"/>
          <p:cNvSpPr txBox="1">
            <a:spLocks noChangeArrowheads="1"/>
          </p:cNvSpPr>
          <p:nvPr/>
        </p:nvSpPr>
        <p:spPr bwMode="auto">
          <a:xfrm>
            <a:off x="6389688" y="3595688"/>
            <a:ext cx="7112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DİYARBAKIR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00" name="Text Box 888"/>
          <p:cNvSpPr txBox="1">
            <a:spLocks noChangeArrowheads="1"/>
          </p:cNvSpPr>
          <p:nvPr/>
        </p:nvSpPr>
        <p:spPr bwMode="auto">
          <a:xfrm>
            <a:off x="5932488" y="2962275"/>
            <a:ext cx="4889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ELAZIĞ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01" name="Text Box 888"/>
          <p:cNvSpPr txBox="1">
            <a:spLocks noChangeArrowheads="1"/>
          </p:cNvSpPr>
          <p:nvPr/>
        </p:nvSpPr>
        <p:spPr bwMode="auto">
          <a:xfrm>
            <a:off x="5788025" y="3335338"/>
            <a:ext cx="5826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MALATYA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" name="Oval 1283"/>
          <p:cNvSpPr>
            <a:spLocks noChangeArrowheads="1"/>
          </p:cNvSpPr>
          <p:nvPr/>
        </p:nvSpPr>
        <p:spPr bwMode="auto">
          <a:xfrm>
            <a:off x="2886075" y="1416050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03" name="Text Box 874"/>
          <p:cNvSpPr txBox="1">
            <a:spLocks noChangeArrowheads="1"/>
          </p:cNvSpPr>
          <p:nvPr/>
        </p:nvSpPr>
        <p:spPr bwMode="auto">
          <a:xfrm>
            <a:off x="2259013" y="1265238"/>
            <a:ext cx="674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ZONGULDAK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" name="Oval 1283"/>
          <p:cNvSpPr>
            <a:spLocks noChangeArrowheads="1"/>
          </p:cNvSpPr>
          <p:nvPr/>
        </p:nvSpPr>
        <p:spPr bwMode="auto">
          <a:xfrm>
            <a:off x="4878388" y="1536700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05" name="Text Box 874"/>
          <p:cNvSpPr txBox="1">
            <a:spLocks noChangeArrowheads="1"/>
          </p:cNvSpPr>
          <p:nvPr/>
        </p:nvSpPr>
        <p:spPr bwMode="auto">
          <a:xfrm>
            <a:off x="4262438" y="1471613"/>
            <a:ext cx="574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SAMSUN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06" name="Text Box 880"/>
          <p:cNvSpPr txBox="1">
            <a:spLocks noChangeArrowheads="1"/>
          </p:cNvSpPr>
          <p:nvPr/>
        </p:nvSpPr>
        <p:spPr bwMode="auto">
          <a:xfrm>
            <a:off x="763588" y="2128838"/>
            <a:ext cx="403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Bandırma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2" name="Oval 1283"/>
          <p:cNvSpPr>
            <a:spLocks noChangeArrowheads="1"/>
          </p:cNvSpPr>
          <p:nvPr/>
        </p:nvSpPr>
        <p:spPr bwMode="auto">
          <a:xfrm>
            <a:off x="8139113" y="2968625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08" name="Text Box 888"/>
          <p:cNvSpPr txBox="1">
            <a:spLocks noChangeArrowheads="1"/>
          </p:cNvSpPr>
          <p:nvPr/>
        </p:nvSpPr>
        <p:spPr bwMode="auto">
          <a:xfrm>
            <a:off x="8194675" y="3054350"/>
            <a:ext cx="4095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VAN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309" name="Grup 29"/>
          <p:cNvGrpSpPr>
            <a:grpSpLocks/>
          </p:cNvGrpSpPr>
          <p:nvPr/>
        </p:nvGrpSpPr>
        <p:grpSpPr bwMode="auto">
          <a:xfrm>
            <a:off x="-12700" y="746125"/>
            <a:ext cx="614363" cy="1009650"/>
            <a:chOff x="-13094" y="1159081"/>
            <a:chExt cx="614568" cy="1009125"/>
          </a:xfrm>
        </p:grpSpPr>
        <p:sp>
          <p:nvSpPr>
            <p:cNvPr id="255" name="Serbest Form 195"/>
            <p:cNvSpPr/>
            <p:nvPr/>
          </p:nvSpPr>
          <p:spPr>
            <a:xfrm>
              <a:off x="-5154" y="1839765"/>
              <a:ext cx="589160" cy="328441"/>
            </a:xfrm>
            <a:custGeom>
              <a:avLst/>
              <a:gdLst>
                <a:gd name="connsiteX0" fmla="*/ 0 w 277233"/>
                <a:gd name="connsiteY0" fmla="*/ 4272 h 149528"/>
                <a:gd name="connsiteX1" fmla="*/ 211931 w 277233"/>
                <a:gd name="connsiteY1" fmla="*/ 11416 h 149528"/>
                <a:gd name="connsiteX2" fmla="*/ 273844 w 277233"/>
                <a:gd name="connsiteY2" fmla="*/ 101903 h 149528"/>
                <a:gd name="connsiteX3" fmla="*/ 269081 w 277233"/>
                <a:gd name="connsiteY3" fmla="*/ 149528 h 149528"/>
                <a:gd name="connsiteX0" fmla="*/ 0 w 519115"/>
                <a:gd name="connsiteY0" fmla="*/ 93172 h 192834"/>
                <a:gd name="connsiteX1" fmla="*/ 211931 w 519115"/>
                <a:gd name="connsiteY1" fmla="*/ 100316 h 192834"/>
                <a:gd name="connsiteX2" fmla="*/ 273844 w 519115"/>
                <a:gd name="connsiteY2" fmla="*/ 190803 h 192834"/>
                <a:gd name="connsiteX3" fmla="*/ 519113 w 519115"/>
                <a:gd name="connsiteY3" fmla="*/ 303 h 192834"/>
                <a:gd name="connsiteX0" fmla="*/ 0 w 519113"/>
                <a:gd name="connsiteY0" fmla="*/ 102492 h 201990"/>
                <a:gd name="connsiteX1" fmla="*/ 211931 w 519113"/>
                <a:gd name="connsiteY1" fmla="*/ 109636 h 201990"/>
                <a:gd name="connsiteX2" fmla="*/ 273844 w 519113"/>
                <a:gd name="connsiteY2" fmla="*/ 200123 h 201990"/>
                <a:gd name="connsiteX3" fmla="*/ 478631 w 519113"/>
                <a:gd name="connsiteY3" fmla="*/ 14386 h 201990"/>
                <a:gd name="connsiteX4" fmla="*/ 519113 w 519113"/>
                <a:gd name="connsiteY4" fmla="*/ 9623 h 201990"/>
                <a:gd name="connsiteX0" fmla="*/ 0 w 519113"/>
                <a:gd name="connsiteY0" fmla="*/ 102492 h 200764"/>
                <a:gd name="connsiteX1" fmla="*/ 211931 w 519113"/>
                <a:gd name="connsiteY1" fmla="*/ 109636 h 200764"/>
                <a:gd name="connsiteX2" fmla="*/ 273844 w 519113"/>
                <a:gd name="connsiteY2" fmla="*/ 200123 h 200764"/>
                <a:gd name="connsiteX3" fmla="*/ 397669 w 519113"/>
                <a:gd name="connsiteY3" fmla="*/ 57248 h 200764"/>
                <a:gd name="connsiteX4" fmla="*/ 478631 w 519113"/>
                <a:gd name="connsiteY4" fmla="*/ 14386 h 200764"/>
                <a:gd name="connsiteX5" fmla="*/ 519113 w 519113"/>
                <a:gd name="connsiteY5" fmla="*/ 9623 h 200764"/>
                <a:gd name="connsiteX0" fmla="*/ 0 w 519113"/>
                <a:gd name="connsiteY0" fmla="*/ 102492 h 200764"/>
                <a:gd name="connsiteX1" fmla="*/ 211931 w 519113"/>
                <a:gd name="connsiteY1" fmla="*/ 109636 h 200764"/>
                <a:gd name="connsiteX2" fmla="*/ 273844 w 519113"/>
                <a:gd name="connsiteY2" fmla="*/ 200123 h 200764"/>
                <a:gd name="connsiteX3" fmla="*/ 397669 w 519113"/>
                <a:gd name="connsiteY3" fmla="*/ 57248 h 200764"/>
                <a:gd name="connsiteX4" fmla="*/ 445294 w 519113"/>
                <a:gd name="connsiteY4" fmla="*/ 42961 h 200764"/>
                <a:gd name="connsiteX5" fmla="*/ 478631 w 519113"/>
                <a:gd name="connsiteY5" fmla="*/ 14386 h 200764"/>
                <a:gd name="connsiteX6" fmla="*/ 519113 w 519113"/>
                <a:gd name="connsiteY6" fmla="*/ 9623 h 200764"/>
                <a:gd name="connsiteX0" fmla="*/ 0 w 519113"/>
                <a:gd name="connsiteY0" fmla="*/ 102492 h 255316"/>
                <a:gd name="connsiteX1" fmla="*/ 211931 w 519113"/>
                <a:gd name="connsiteY1" fmla="*/ 109636 h 255316"/>
                <a:gd name="connsiteX2" fmla="*/ 361951 w 519113"/>
                <a:gd name="connsiteY2" fmla="*/ 254892 h 255316"/>
                <a:gd name="connsiteX3" fmla="*/ 397669 w 519113"/>
                <a:gd name="connsiteY3" fmla="*/ 57248 h 255316"/>
                <a:gd name="connsiteX4" fmla="*/ 445294 w 519113"/>
                <a:gd name="connsiteY4" fmla="*/ 42961 h 255316"/>
                <a:gd name="connsiteX5" fmla="*/ 478631 w 519113"/>
                <a:gd name="connsiteY5" fmla="*/ 14386 h 255316"/>
                <a:gd name="connsiteX6" fmla="*/ 519113 w 519113"/>
                <a:gd name="connsiteY6" fmla="*/ 9623 h 255316"/>
                <a:gd name="connsiteX0" fmla="*/ 0 w 519113"/>
                <a:gd name="connsiteY0" fmla="*/ 102492 h 254968"/>
                <a:gd name="connsiteX1" fmla="*/ 211931 w 519113"/>
                <a:gd name="connsiteY1" fmla="*/ 109636 h 254968"/>
                <a:gd name="connsiteX2" fmla="*/ 361951 w 519113"/>
                <a:gd name="connsiteY2" fmla="*/ 254892 h 254968"/>
                <a:gd name="connsiteX3" fmla="*/ 369094 w 519113"/>
                <a:gd name="connsiteY3" fmla="*/ 128686 h 254968"/>
                <a:gd name="connsiteX4" fmla="*/ 397669 w 519113"/>
                <a:gd name="connsiteY4" fmla="*/ 57248 h 254968"/>
                <a:gd name="connsiteX5" fmla="*/ 445294 w 519113"/>
                <a:gd name="connsiteY5" fmla="*/ 42961 h 254968"/>
                <a:gd name="connsiteX6" fmla="*/ 478631 w 519113"/>
                <a:gd name="connsiteY6" fmla="*/ 14386 h 254968"/>
                <a:gd name="connsiteX7" fmla="*/ 519113 w 519113"/>
                <a:gd name="connsiteY7" fmla="*/ 9623 h 254968"/>
                <a:gd name="connsiteX0" fmla="*/ 0 w 519113"/>
                <a:gd name="connsiteY0" fmla="*/ 102492 h 279739"/>
                <a:gd name="connsiteX1" fmla="*/ 211931 w 519113"/>
                <a:gd name="connsiteY1" fmla="*/ 109636 h 279739"/>
                <a:gd name="connsiteX2" fmla="*/ 307181 w 519113"/>
                <a:gd name="connsiteY2" fmla="*/ 266798 h 279739"/>
                <a:gd name="connsiteX3" fmla="*/ 361951 w 519113"/>
                <a:gd name="connsiteY3" fmla="*/ 254892 h 279739"/>
                <a:gd name="connsiteX4" fmla="*/ 369094 w 519113"/>
                <a:gd name="connsiteY4" fmla="*/ 128686 h 279739"/>
                <a:gd name="connsiteX5" fmla="*/ 397669 w 519113"/>
                <a:gd name="connsiteY5" fmla="*/ 57248 h 279739"/>
                <a:gd name="connsiteX6" fmla="*/ 445294 w 519113"/>
                <a:gd name="connsiteY6" fmla="*/ 42961 h 279739"/>
                <a:gd name="connsiteX7" fmla="*/ 478631 w 519113"/>
                <a:gd name="connsiteY7" fmla="*/ 14386 h 279739"/>
                <a:gd name="connsiteX8" fmla="*/ 519113 w 519113"/>
                <a:gd name="connsiteY8" fmla="*/ 9623 h 279739"/>
                <a:gd name="connsiteX0" fmla="*/ 0 w 519113"/>
                <a:gd name="connsiteY0" fmla="*/ 102492 h 310673"/>
                <a:gd name="connsiteX1" fmla="*/ 211931 w 519113"/>
                <a:gd name="connsiteY1" fmla="*/ 109636 h 310673"/>
                <a:gd name="connsiteX2" fmla="*/ 207169 w 519113"/>
                <a:gd name="connsiteY2" fmla="*/ 304898 h 310673"/>
                <a:gd name="connsiteX3" fmla="*/ 307181 w 519113"/>
                <a:gd name="connsiteY3" fmla="*/ 266798 h 310673"/>
                <a:gd name="connsiteX4" fmla="*/ 361951 w 519113"/>
                <a:gd name="connsiteY4" fmla="*/ 254892 h 310673"/>
                <a:gd name="connsiteX5" fmla="*/ 369094 w 519113"/>
                <a:gd name="connsiteY5" fmla="*/ 128686 h 310673"/>
                <a:gd name="connsiteX6" fmla="*/ 397669 w 519113"/>
                <a:gd name="connsiteY6" fmla="*/ 57248 h 310673"/>
                <a:gd name="connsiteX7" fmla="*/ 445294 w 519113"/>
                <a:gd name="connsiteY7" fmla="*/ 42961 h 310673"/>
                <a:gd name="connsiteX8" fmla="*/ 478631 w 519113"/>
                <a:gd name="connsiteY8" fmla="*/ 14386 h 310673"/>
                <a:gd name="connsiteX9" fmla="*/ 519113 w 519113"/>
                <a:gd name="connsiteY9" fmla="*/ 9623 h 310673"/>
                <a:gd name="connsiteX0" fmla="*/ 0 w 519113"/>
                <a:gd name="connsiteY0" fmla="*/ 102492 h 320111"/>
                <a:gd name="connsiteX1" fmla="*/ 211931 w 519113"/>
                <a:gd name="connsiteY1" fmla="*/ 109636 h 320111"/>
                <a:gd name="connsiteX2" fmla="*/ 207169 w 519113"/>
                <a:gd name="connsiteY2" fmla="*/ 304898 h 320111"/>
                <a:gd name="connsiteX3" fmla="*/ 295275 w 519113"/>
                <a:gd name="connsiteY3" fmla="*/ 319186 h 320111"/>
                <a:gd name="connsiteX4" fmla="*/ 361951 w 519113"/>
                <a:gd name="connsiteY4" fmla="*/ 254892 h 320111"/>
                <a:gd name="connsiteX5" fmla="*/ 369094 w 519113"/>
                <a:gd name="connsiteY5" fmla="*/ 128686 h 320111"/>
                <a:gd name="connsiteX6" fmla="*/ 397669 w 519113"/>
                <a:gd name="connsiteY6" fmla="*/ 57248 h 320111"/>
                <a:gd name="connsiteX7" fmla="*/ 445294 w 519113"/>
                <a:gd name="connsiteY7" fmla="*/ 42961 h 320111"/>
                <a:gd name="connsiteX8" fmla="*/ 478631 w 519113"/>
                <a:gd name="connsiteY8" fmla="*/ 14386 h 320111"/>
                <a:gd name="connsiteX9" fmla="*/ 519113 w 519113"/>
                <a:gd name="connsiteY9" fmla="*/ 9623 h 320111"/>
                <a:gd name="connsiteX0" fmla="*/ 0 w 519113"/>
                <a:gd name="connsiteY0" fmla="*/ 102492 h 322835"/>
                <a:gd name="connsiteX1" fmla="*/ 211931 w 519113"/>
                <a:gd name="connsiteY1" fmla="*/ 109636 h 322835"/>
                <a:gd name="connsiteX2" fmla="*/ 207169 w 519113"/>
                <a:gd name="connsiteY2" fmla="*/ 304898 h 322835"/>
                <a:gd name="connsiteX3" fmla="*/ 295275 w 519113"/>
                <a:gd name="connsiteY3" fmla="*/ 319186 h 322835"/>
                <a:gd name="connsiteX4" fmla="*/ 328613 w 519113"/>
                <a:gd name="connsiteY4" fmla="*/ 288230 h 322835"/>
                <a:gd name="connsiteX5" fmla="*/ 361951 w 519113"/>
                <a:gd name="connsiteY5" fmla="*/ 254892 h 322835"/>
                <a:gd name="connsiteX6" fmla="*/ 369094 w 519113"/>
                <a:gd name="connsiteY6" fmla="*/ 128686 h 322835"/>
                <a:gd name="connsiteX7" fmla="*/ 397669 w 519113"/>
                <a:gd name="connsiteY7" fmla="*/ 57248 h 322835"/>
                <a:gd name="connsiteX8" fmla="*/ 445294 w 519113"/>
                <a:gd name="connsiteY8" fmla="*/ 42961 h 322835"/>
                <a:gd name="connsiteX9" fmla="*/ 478631 w 519113"/>
                <a:gd name="connsiteY9" fmla="*/ 14386 h 322835"/>
                <a:gd name="connsiteX10" fmla="*/ 519113 w 519113"/>
                <a:gd name="connsiteY10" fmla="*/ 9623 h 322835"/>
                <a:gd name="connsiteX0" fmla="*/ 0 w 519113"/>
                <a:gd name="connsiteY0" fmla="*/ 102492 h 322835"/>
                <a:gd name="connsiteX1" fmla="*/ 169068 w 519113"/>
                <a:gd name="connsiteY1" fmla="*/ 238223 h 322835"/>
                <a:gd name="connsiteX2" fmla="*/ 207169 w 519113"/>
                <a:gd name="connsiteY2" fmla="*/ 304898 h 322835"/>
                <a:gd name="connsiteX3" fmla="*/ 295275 w 519113"/>
                <a:gd name="connsiteY3" fmla="*/ 319186 h 322835"/>
                <a:gd name="connsiteX4" fmla="*/ 328613 w 519113"/>
                <a:gd name="connsiteY4" fmla="*/ 288230 h 322835"/>
                <a:gd name="connsiteX5" fmla="*/ 361951 w 519113"/>
                <a:gd name="connsiteY5" fmla="*/ 254892 h 322835"/>
                <a:gd name="connsiteX6" fmla="*/ 369094 w 519113"/>
                <a:gd name="connsiteY6" fmla="*/ 128686 h 322835"/>
                <a:gd name="connsiteX7" fmla="*/ 397669 w 519113"/>
                <a:gd name="connsiteY7" fmla="*/ 57248 h 322835"/>
                <a:gd name="connsiteX8" fmla="*/ 445294 w 519113"/>
                <a:gd name="connsiteY8" fmla="*/ 42961 h 322835"/>
                <a:gd name="connsiteX9" fmla="*/ 478631 w 519113"/>
                <a:gd name="connsiteY9" fmla="*/ 14386 h 322835"/>
                <a:gd name="connsiteX10" fmla="*/ 519113 w 519113"/>
                <a:gd name="connsiteY10" fmla="*/ 9623 h 322835"/>
                <a:gd name="connsiteX0" fmla="*/ 0 w 550069"/>
                <a:gd name="connsiteY0" fmla="*/ 121542 h 322835"/>
                <a:gd name="connsiteX1" fmla="*/ 200024 w 550069"/>
                <a:gd name="connsiteY1" fmla="*/ 238223 h 322835"/>
                <a:gd name="connsiteX2" fmla="*/ 238125 w 550069"/>
                <a:gd name="connsiteY2" fmla="*/ 304898 h 322835"/>
                <a:gd name="connsiteX3" fmla="*/ 326231 w 550069"/>
                <a:gd name="connsiteY3" fmla="*/ 319186 h 322835"/>
                <a:gd name="connsiteX4" fmla="*/ 359569 w 550069"/>
                <a:gd name="connsiteY4" fmla="*/ 288230 h 322835"/>
                <a:gd name="connsiteX5" fmla="*/ 392907 w 550069"/>
                <a:gd name="connsiteY5" fmla="*/ 254892 h 322835"/>
                <a:gd name="connsiteX6" fmla="*/ 400050 w 550069"/>
                <a:gd name="connsiteY6" fmla="*/ 128686 h 322835"/>
                <a:gd name="connsiteX7" fmla="*/ 428625 w 550069"/>
                <a:gd name="connsiteY7" fmla="*/ 57248 h 322835"/>
                <a:gd name="connsiteX8" fmla="*/ 476250 w 550069"/>
                <a:gd name="connsiteY8" fmla="*/ 42961 h 322835"/>
                <a:gd name="connsiteX9" fmla="*/ 509587 w 550069"/>
                <a:gd name="connsiteY9" fmla="*/ 14386 h 322835"/>
                <a:gd name="connsiteX10" fmla="*/ 550069 w 550069"/>
                <a:gd name="connsiteY10" fmla="*/ 9623 h 322835"/>
                <a:gd name="connsiteX0" fmla="*/ 0 w 550069"/>
                <a:gd name="connsiteY0" fmla="*/ 121542 h 322835"/>
                <a:gd name="connsiteX1" fmla="*/ 119062 w 550069"/>
                <a:gd name="connsiteY1" fmla="*/ 235842 h 322835"/>
                <a:gd name="connsiteX2" fmla="*/ 200024 w 550069"/>
                <a:gd name="connsiteY2" fmla="*/ 238223 h 322835"/>
                <a:gd name="connsiteX3" fmla="*/ 238125 w 550069"/>
                <a:gd name="connsiteY3" fmla="*/ 304898 h 322835"/>
                <a:gd name="connsiteX4" fmla="*/ 326231 w 550069"/>
                <a:gd name="connsiteY4" fmla="*/ 319186 h 322835"/>
                <a:gd name="connsiteX5" fmla="*/ 359569 w 550069"/>
                <a:gd name="connsiteY5" fmla="*/ 288230 h 322835"/>
                <a:gd name="connsiteX6" fmla="*/ 392907 w 550069"/>
                <a:gd name="connsiteY6" fmla="*/ 254892 h 322835"/>
                <a:gd name="connsiteX7" fmla="*/ 400050 w 550069"/>
                <a:gd name="connsiteY7" fmla="*/ 128686 h 322835"/>
                <a:gd name="connsiteX8" fmla="*/ 428625 w 550069"/>
                <a:gd name="connsiteY8" fmla="*/ 57248 h 322835"/>
                <a:gd name="connsiteX9" fmla="*/ 476250 w 550069"/>
                <a:gd name="connsiteY9" fmla="*/ 42961 h 322835"/>
                <a:gd name="connsiteX10" fmla="*/ 509587 w 550069"/>
                <a:gd name="connsiteY10" fmla="*/ 14386 h 322835"/>
                <a:gd name="connsiteX11" fmla="*/ 550069 w 550069"/>
                <a:gd name="connsiteY11" fmla="*/ 9623 h 322835"/>
                <a:gd name="connsiteX0" fmla="*/ 0 w 571500"/>
                <a:gd name="connsiteY0" fmla="*/ 119334 h 320627"/>
                <a:gd name="connsiteX1" fmla="*/ 119062 w 571500"/>
                <a:gd name="connsiteY1" fmla="*/ 233634 h 320627"/>
                <a:gd name="connsiteX2" fmla="*/ 200024 w 571500"/>
                <a:gd name="connsiteY2" fmla="*/ 236015 h 320627"/>
                <a:gd name="connsiteX3" fmla="*/ 238125 w 571500"/>
                <a:gd name="connsiteY3" fmla="*/ 302690 h 320627"/>
                <a:gd name="connsiteX4" fmla="*/ 326231 w 571500"/>
                <a:gd name="connsiteY4" fmla="*/ 316978 h 320627"/>
                <a:gd name="connsiteX5" fmla="*/ 359569 w 571500"/>
                <a:gd name="connsiteY5" fmla="*/ 286022 h 320627"/>
                <a:gd name="connsiteX6" fmla="*/ 392907 w 571500"/>
                <a:gd name="connsiteY6" fmla="*/ 252684 h 320627"/>
                <a:gd name="connsiteX7" fmla="*/ 400050 w 571500"/>
                <a:gd name="connsiteY7" fmla="*/ 126478 h 320627"/>
                <a:gd name="connsiteX8" fmla="*/ 428625 w 571500"/>
                <a:gd name="connsiteY8" fmla="*/ 55040 h 320627"/>
                <a:gd name="connsiteX9" fmla="*/ 476250 w 571500"/>
                <a:gd name="connsiteY9" fmla="*/ 40753 h 320627"/>
                <a:gd name="connsiteX10" fmla="*/ 509587 w 571500"/>
                <a:gd name="connsiteY10" fmla="*/ 12178 h 320627"/>
                <a:gd name="connsiteX11" fmla="*/ 571500 w 571500"/>
                <a:gd name="connsiteY11" fmla="*/ 16940 h 320627"/>
                <a:gd name="connsiteX0" fmla="*/ 0 w 585788"/>
                <a:gd name="connsiteY0" fmla="*/ 119334 h 320627"/>
                <a:gd name="connsiteX1" fmla="*/ 133350 w 585788"/>
                <a:gd name="connsiteY1" fmla="*/ 233634 h 320627"/>
                <a:gd name="connsiteX2" fmla="*/ 214312 w 585788"/>
                <a:gd name="connsiteY2" fmla="*/ 236015 h 320627"/>
                <a:gd name="connsiteX3" fmla="*/ 252413 w 585788"/>
                <a:gd name="connsiteY3" fmla="*/ 302690 h 320627"/>
                <a:gd name="connsiteX4" fmla="*/ 340519 w 585788"/>
                <a:gd name="connsiteY4" fmla="*/ 316978 h 320627"/>
                <a:gd name="connsiteX5" fmla="*/ 373857 w 585788"/>
                <a:gd name="connsiteY5" fmla="*/ 286022 h 320627"/>
                <a:gd name="connsiteX6" fmla="*/ 407195 w 585788"/>
                <a:gd name="connsiteY6" fmla="*/ 252684 h 320627"/>
                <a:gd name="connsiteX7" fmla="*/ 414338 w 585788"/>
                <a:gd name="connsiteY7" fmla="*/ 126478 h 320627"/>
                <a:gd name="connsiteX8" fmla="*/ 442913 w 585788"/>
                <a:gd name="connsiteY8" fmla="*/ 55040 h 320627"/>
                <a:gd name="connsiteX9" fmla="*/ 490538 w 585788"/>
                <a:gd name="connsiteY9" fmla="*/ 40753 h 320627"/>
                <a:gd name="connsiteX10" fmla="*/ 523875 w 585788"/>
                <a:gd name="connsiteY10" fmla="*/ 12178 h 320627"/>
                <a:gd name="connsiteX11" fmla="*/ 585788 w 585788"/>
                <a:gd name="connsiteY11" fmla="*/ 16940 h 320627"/>
                <a:gd name="connsiteX0" fmla="*/ 0 w 585788"/>
                <a:gd name="connsiteY0" fmla="*/ 119334 h 320627"/>
                <a:gd name="connsiteX1" fmla="*/ 52386 w 585788"/>
                <a:gd name="connsiteY1" fmla="*/ 147909 h 320627"/>
                <a:gd name="connsiteX2" fmla="*/ 133350 w 585788"/>
                <a:gd name="connsiteY2" fmla="*/ 233634 h 320627"/>
                <a:gd name="connsiteX3" fmla="*/ 214312 w 585788"/>
                <a:gd name="connsiteY3" fmla="*/ 236015 h 320627"/>
                <a:gd name="connsiteX4" fmla="*/ 252413 w 585788"/>
                <a:gd name="connsiteY4" fmla="*/ 302690 h 320627"/>
                <a:gd name="connsiteX5" fmla="*/ 340519 w 585788"/>
                <a:gd name="connsiteY5" fmla="*/ 316978 h 320627"/>
                <a:gd name="connsiteX6" fmla="*/ 373857 w 585788"/>
                <a:gd name="connsiteY6" fmla="*/ 286022 h 320627"/>
                <a:gd name="connsiteX7" fmla="*/ 407195 w 585788"/>
                <a:gd name="connsiteY7" fmla="*/ 252684 h 320627"/>
                <a:gd name="connsiteX8" fmla="*/ 414338 w 585788"/>
                <a:gd name="connsiteY8" fmla="*/ 126478 h 320627"/>
                <a:gd name="connsiteX9" fmla="*/ 442913 w 585788"/>
                <a:gd name="connsiteY9" fmla="*/ 55040 h 320627"/>
                <a:gd name="connsiteX10" fmla="*/ 490538 w 585788"/>
                <a:gd name="connsiteY10" fmla="*/ 40753 h 320627"/>
                <a:gd name="connsiteX11" fmla="*/ 523875 w 585788"/>
                <a:gd name="connsiteY11" fmla="*/ 12178 h 320627"/>
                <a:gd name="connsiteX12" fmla="*/ 585788 w 585788"/>
                <a:gd name="connsiteY12" fmla="*/ 16940 h 320627"/>
                <a:gd name="connsiteX0" fmla="*/ 0 w 588169"/>
                <a:gd name="connsiteY0" fmla="*/ 126964 h 328257"/>
                <a:gd name="connsiteX1" fmla="*/ 52386 w 588169"/>
                <a:gd name="connsiteY1" fmla="*/ 155539 h 328257"/>
                <a:gd name="connsiteX2" fmla="*/ 133350 w 588169"/>
                <a:gd name="connsiteY2" fmla="*/ 241264 h 328257"/>
                <a:gd name="connsiteX3" fmla="*/ 214312 w 588169"/>
                <a:gd name="connsiteY3" fmla="*/ 243645 h 328257"/>
                <a:gd name="connsiteX4" fmla="*/ 252413 w 588169"/>
                <a:gd name="connsiteY4" fmla="*/ 310320 h 328257"/>
                <a:gd name="connsiteX5" fmla="*/ 340519 w 588169"/>
                <a:gd name="connsiteY5" fmla="*/ 324608 h 328257"/>
                <a:gd name="connsiteX6" fmla="*/ 373857 w 588169"/>
                <a:gd name="connsiteY6" fmla="*/ 293652 h 328257"/>
                <a:gd name="connsiteX7" fmla="*/ 407195 w 588169"/>
                <a:gd name="connsiteY7" fmla="*/ 260314 h 328257"/>
                <a:gd name="connsiteX8" fmla="*/ 414338 w 588169"/>
                <a:gd name="connsiteY8" fmla="*/ 134108 h 328257"/>
                <a:gd name="connsiteX9" fmla="*/ 442913 w 588169"/>
                <a:gd name="connsiteY9" fmla="*/ 62670 h 328257"/>
                <a:gd name="connsiteX10" fmla="*/ 490538 w 588169"/>
                <a:gd name="connsiteY10" fmla="*/ 48383 h 328257"/>
                <a:gd name="connsiteX11" fmla="*/ 523875 w 588169"/>
                <a:gd name="connsiteY11" fmla="*/ 19808 h 328257"/>
                <a:gd name="connsiteX12" fmla="*/ 588169 w 588169"/>
                <a:gd name="connsiteY12" fmla="*/ 757 h 32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69" h="328257">
                  <a:moveTo>
                    <a:pt x="0" y="126964"/>
                  </a:moveTo>
                  <a:cubicBezTo>
                    <a:pt x="6350" y="132520"/>
                    <a:pt x="30161" y="136489"/>
                    <a:pt x="52386" y="155539"/>
                  </a:cubicBezTo>
                  <a:cubicBezTo>
                    <a:pt x="74611" y="174589"/>
                    <a:pt x="103981" y="227373"/>
                    <a:pt x="133350" y="241264"/>
                  </a:cubicBezTo>
                  <a:cubicBezTo>
                    <a:pt x="162719" y="255155"/>
                    <a:pt x="194468" y="232136"/>
                    <a:pt x="214312" y="243645"/>
                  </a:cubicBezTo>
                  <a:cubicBezTo>
                    <a:pt x="234156" y="255154"/>
                    <a:pt x="236538" y="284126"/>
                    <a:pt x="252413" y="310320"/>
                  </a:cubicBezTo>
                  <a:cubicBezTo>
                    <a:pt x="268288" y="336514"/>
                    <a:pt x="317897" y="326989"/>
                    <a:pt x="340519" y="324608"/>
                  </a:cubicBezTo>
                  <a:cubicBezTo>
                    <a:pt x="363141" y="322227"/>
                    <a:pt x="362744" y="304368"/>
                    <a:pt x="373857" y="293652"/>
                  </a:cubicBezTo>
                  <a:cubicBezTo>
                    <a:pt x="384970" y="282936"/>
                    <a:pt x="400448" y="286905"/>
                    <a:pt x="407195" y="260314"/>
                  </a:cubicBezTo>
                  <a:cubicBezTo>
                    <a:pt x="413942" y="233723"/>
                    <a:pt x="408385" y="167049"/>
                    <a:pt x="414338" y="134108"/>
                  </a:cubicBezTo>
                  <a:cubicBezTo>
                    <a:pt x="420291" y="101167"/>
                    <a:pt x="431404" y="80132"/>
                    <a:pt x="442913" y="62670"/>
                  </a:cubicBezTo>
                  <a:cubicBezTo>
                    <a:pt x="454422" y="45208"/>
                    <a:pt x="477044" y="55527"/>
                    <a:pt x="490538" y="48383"/>
                  </a:cubicBezTo>
                  <a:cubicBezTo>
                    <a:pt x="504032" y="41239"/>
                    <a:pt x="511572" y="22189"/>
                    <a:pt x="523875" y="19808"/>
                  </a:cubicBezTo>
                  <a:cubicBezTo>
                    <a:pt x="564753" y="-11942"/>
                    <a:pt x="582216" y="5123"/>
                    <a:pt x="588169" y="757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56" name="Serbest Form 196"/>
            <p:cNvSpPr/>
            <p:nvPr/>
          </p:nvSpPr>
          <p:spPr>
            <a:xfrm>
              <a:off x="-13094" y="1351069"/>
              <a:ext cx="487526" cy="261801"/>
            </a:xfrm>
            <a:custGeom>
              <a:avLst/>
              <a:gdLst>
                <a:gd name="connsiteX0" fmla="*/ 0 w 277233"/>
                <a:gd name="connsiteY0" fmla="*/ 4272 h 149528"/>
                <a:gd name="connsiteX1" fmla="*/ 211931 w 277233"/>
                <a:gd name="connsiteY1" fmla="*/ 11416 h 149528"/>
                <a:gd name="connsiteX2" fmla="*/ 273844 w 277233"/>
                <a:gd name="connsiteY2" fmla="*/ 101903 h 149528"/>
                <a:gd name="connsiteX3" fmla="*/ 269081 w 277233"/>
                <a:gd name="connsiteY3" fmla="*/ 149528 h 149528"/>
                <a:gd name="connsiteX0" fmla="*/ 0 w 519115"/>
                <a:gd name="connsiteY0" fmla="*/ 93172 h 192834"/>
                <a:gd name="connsiteX1" fmla="*/ 211931 w 519115"/>
                <a:gd name="connsiteY1" fmla="*/ 100316 h 192834"/>
                <a:gd name="connsiteX2" fmla="*/ 273844 w 519115"/>
                <a:gd name="connsiteY2" fmla="*/ 190803 h 192834"/>
                <a:gd name="connsiteX3" fmla="*/ 519113 w 519115"/>
                <a:gd name="connsiteY3" fmla="*/ 303 h 192834"/>
                <a:gd name="connsiteX0" fmla="*/ 0 w 519113"/>
                <a:gd name="connsiteY0" fmla="*/ 102492 h 201990"/>
                <a:gd name="connsiteX1" fmla="*/ 211931 w 519113"/>
                <a:gd name="connsiteY1" fmla="*/ 109636 h 201990"/>
                <a:gd name="connsiteX2" fmla="*/ 273844 w 519113"/>
                <a:gd name="connsiteY2" fmla="*/ 200123 h 201990"/>
                <a:gd name="connsiteX3" fmla="*/ 478631 w 519113"/>
                <a:gd name="connsiteY3" fmla="*/ 14386 h 201990"/>
                <a:gd name="connsiteX4" fmla="*/ 519113 w 519113"/>
                <a:gd name="connsiteY4" fmla="*/ 9623 h 201990"/>
                <a:gd name="connsiteX0" fmla="*/ 0 w 519113"/>
                <a:gd name="connsiteY0" fmla="*/ 102492 h 200764"/>
                <a:gd name="connsiteX1" fmla="*/ 211931 w 519113"/>
                <a:gd name="connsiteY1" fmla="*/ 109636 h 200764"/>
                <a:gd name="connsiteX2" fmla="*/ 273844 w 519113"/>
                <a:gd name="connsiteY2" fmla="*/ 200123 h 200764"/>
                <a:gd name="connsiteX3" fmla="*/ 397669 w 519113"/>
                <a:gd name="connsiteY3" fmla="*/ 57248 h 200764"/>
                <a:gd name="connsiteX4" fmla="*/ 478631 w 519113"/>
                <a:gd name="connsiteY4" fmla="*/ 14386 h 200764"/>
                <a:gd name="connsiteX5" fmla="*/ 519113 w 519113"/>
                <a:gd name="connsiteY5" fmla="*/ 9623 h 200764"/>
                <a:gd name="connsiteX0" fmla="*/ 0 w 519113"/>
                <a:gd name="connsiteY0" fmla="*/ 102492 h 200764"/>
                <a:gd name="connsiteX1" fmla="*/ 211931 w 519113"/>
                <a:gd name="connsiteY1" fmla="*/ 109636 h 200764"/>
                <a:gd name="connsiteX2" fmla="*/ 273844 w 519113"/>
                <a:gd name="connsiteY2" fmla="*/ 200123 h 200764"/>
                <a:gd name="connsiteX3" fmla="*/ 397669 w 519113"/>
                <a:gd name="connsiteY3" fmla="*/ 57248 h 200764"/>
                <a:gd name="connsiteX4" fmla="*/ 445294 w 519113"/>
                <a:gd name="connsiteY4" fmla="*/ 42961 h 200764"/>
                <a:gd name="connsiteX5" fmla="*/ 478631 w 519113"/>
                <a:gd name="connsiteY5" fmla="*/ 14386 h 200764"/>
                <a:gd name="connsiteX6" fmla="*/ 519113 w 519113"/>
                <a:gd name="connsiteY6" fmla="*/ 9623 h 200764"/>
                <a:gd name="connsiteX0" fmla="*/ 0 w 519113"/>
                <a:gd name="connsiteY0" fmla="*/ 102492 h 255316"/>
                <a:gd name="connsiteX1" fmla="*/ 211931 w 519113"/>
                <a:gd name="connsiteY1" fmla="*/ 109636 h 255316"/>
                <a:gd name="connsiteX2" fmla="*/ 361951 w 519113"/>
                <a:gd name="connsiteY2" fmla="*/ 254892 h 255316"/>
                <a:gd name="connsiteX3" fmla="*/ 397669 w 519113"/>
                <a:gd name="connsiteY3" fmla="*/ 57248 h 255316"/>
                <a:gd name="connsiteX4" fmla="*/ 445294 w 519113"/>
                <a:gd name="connsiteY4" fmla="*/ 42961 h 255316"/>
                <a:gd name="connsiteX5" fmla="*/ 478631 w 519113"/>
                <a:gd name="connsiteY5" fmla="*/ 14386 h 255316"/>
                <a:gd name="connsiteX6" fmla="*/ 519113 w 519113"/>
                <a:gd name="connsiteY6" fmla="*/ 9623 h 255316"/>
                <a:gd name="connsiteX0" fmla="*/ 0 w 519113"/>
                <a:gd name="connsiteY0" fmla="*/ 102492 h 254968"/>
                <a:gd name="connsiteX1" fmla="*/ 211931 w 519113"/>
                <a:gd name="connsiteY1" fmla="*/ 109636 h 254968"/>
                <a:gd name="connsiteX2" fmla="*/ 361951 w 519113"/>
                <a:gd name="connsiteY2" fmla="*/ 254892 h 254968"/>
                <a:gd name="connsiteX3" fmla="*/ 369094 w 519113"/>
                <a:gd name="connsiteY3" fmla="*/ 128686 h 254968"/>
                <a:gd name="connsiteX4" fmla="*/ 397669 w 519113"/>
                <a:gd name="connsiteY4" fmla="*/ 57248 h 254968"/>
                <a:gd name="connsiteX5" fmla="*/ 445294 w 519113"/>
                <a:gd name="connsiteY5" fmla="*/ 42961 h 254968"/>
                <a:gd name="connsiteX6" fmla="*/ 478631 w 519113"/>
                <a:gd name="connsiteY6" fmla="*/ 14386 h 254968"/>
                <a:gd name="connsiteX7" fmla="*/ 519113 w 519113"/>
                <a:gd name="connsiteY7" fmla="*/ 9623 h 254968"/>
                <a:gd name="connsiteX0" fmla="*/ 0 w 519113"/>
                <a:gd name="connsiteY0" fmla="*/ 102492 h 279739"/>
                <a:gd name="connsiteX1" fmla="*/ 211931 w 519113"/>
                <a:gd name="connsiteY1" fmla="*/ 109636 h 279739"/>
                <a:gd name="connsiteX2" fmla="*/ 307181 w 519113"/>
                <a:gd name="connsiteY2" fmla="*/ 266798 h 279739"/>
                <a:gd name="connsiteX3" fmla="*/ 361951 w 519113"/>
                <a:gd name="connsiteY3" fmla="*/ 254892 h 279739"/>
                <a:gd name="connsiteX4" fmla="*/ 369094 w 519113"/>
                <a:gd name="connsiteY4" fmla="*/ 128686 h 279739"/>
                <a:gd name="connsiteX5" fmla="*/ 397669 w 519113"/>
                <a:gd name="connsiteY5" fmla="*/ 57248 h 279739"/>
                <a:gd name="connsiteX6" fmla="*/ 445294 w 519113"/>
                <a:gd name="connsiteY6" fmla="*/ 42961 h 279739"/>
                <a:gd name="connsiteX7" fmla="*/ 478631 w 519113"/>
                <a:gd name="connsiteY7" fmla="*/ 14386 h 279739"/>
                <a:gd name="connsiteX8" fmla="*/ 519113 w 519113"/>
                <a:gd name="connsiteY8" fmla="*/ 9623 h 279739"/>
                <a:gd name="connsiteX0" fmla="*/ 0 w 519113"/>
                <a:gd name="connsiteY0" fmla="*/ 102492 h 310673"/>
                <a:gd name="connsiteX1" fmla="*/ 211931 w 519113"/>
                <a:gd name="connsiteY1" fmla="*/ 109636 h 310673"/>
                <a:gd name="connsiteX2" fmla="*/ 207169 w 519113"/>
                <a:gd name="connsiteY2" fmla="*/ 304898 h 310673"/>
                <a:gd name="connsiteX3" fmla="*/ 307181 w 519113"/>
                <a:gd name="connsiteY3" fmla="*/ 266798 h 310673"/>
                <a:gd name="connsiteX4" fmla="*/ 361951 w 519113"/>
                <a:gd name="connsiteY4" fmla="*/ 254892 h 310673"/>
                <a:gd name="connsiteX5" fmla="*/ 369094 w 519113"/>
                <a:gd name="connsiteY5" fmla="*/ 128686 h 310673"/>
                <a:gd name="connsiteX6" fmla="*/ 397669 w 519113"/>
                <a:gd name="connsiteY6" fmla="*/ 57248 h 310673"/>
                <a:gd name="connsiteX7" fmla="*/ 445294 w 519113"/>
                <a:gd name="connsiteY7" fmla="*/ 42961 h 310673"/>
                <a:gd name="connsiteX8" fmla="*/ 478631 w 519113"/>
                <a:gd name="connsiteY8" fmla="*/ 14386 h 310673"/>
                <a:gd name="connsiteX9" fmla="*/ 519113 w 519113"/>
                <a:gd name="connsiteY9" fmla="*/ 9623 h 310673"/>
                <a:gd name="connsiteX0" fmla="*/ 0 w 519113"/>
                <a:gd name="connsiteY0" fmla="*/ 102492 h 320111"/>
                <a:gd name="connsiteX1" fmla="*/ 211931 w 519113"/>
                <a:gd name="connsiteY1" fmla="*/ 109636 h 320111"/>
                <a:gd name="connsiteX2" fmla="*/ 207169 w 519113"/>
                <a:gd name="connsiteY2" fmla="*/ 304898 h 320111"/>
                <a:gd name="connsiteX3" fmla="*/ 295275 w 519113"/>
                <a:gd name="connsiteY3" fmla="*/ 319186 h 320111"/>
                <a:gd name="connsiteX4" fmla="*/ 361951 w 519113"/>
                <a:gd name="connsiteY4" fmla="*/ 254892 h 320111"/>
                <a:gd name="connsiteX5" fmla="*/ 369094 w 519113"/>
                <a:gd name="connsiteY5" fmla="*/ 128686 h 320111"/>
                <a:gd name="connsiteX6" fmla="*/ 397669 w 519113"/>
                <a:gd name="connsiteY6" fmla="*/ 57248 h 320111"/>
                <a:gd name="connsiteX7" fmla="*/ 445294 w 519113"/>
                <a:gd name="connsiteY7" fmla="*/ 42961 h 320111"/>
                <a:gd name="connsiteX8" fmla="*/ 478631 w 519113"/>
                <a:gd name="connsiteY8" fmla="*/ 14386 h 320111"/>
                <a:gd name="connsiteX9" fmla="*/ 519113 w 519113"/>
                <a:gd name="connsiteY9" fmla="*/ 9623 h 320111"/>
                <a:gd name="connsiteX0" fmla="*/ 0 w 519113"/>
                <a:gd name="connsiteY0" fmla="*/ 102492 h 322835"/>
                <a:gd name="connsiteX1" fmla="*/ 211931 w 519113"/>
                <a:gd name="connsiteY1" fmla="*/ 109636 h 322835"/>
                <a:gd name="connsiteX2" fmla="*/ 207169 w 519113"/>
                <a:gd name="connsiteY2" fmla="*/ 304898 h 322835"/>
                <a:gd name="connsiteX3" fmla="*/ 295275 w 519113"/>
                <a:gd name="connsiteY3" fmla="*/ 319186 h 322835"/>
                <a:gd name="connsiteX4" fmla="*/ 328613 w 519113"/>
                <a:gd name="connsiteY4" fmla="*/ 288230 h 322835"/>
                <a:gd name="connsiteX5" fmla="*/ 361951 w 519113"/>
                <a:gd name="connsiteY5" fmla="*/ 254892 h 322835"/>
                <a:gd name="connsiteX6" fmla="*/ 369094 w 519113"/>
                <a:gd name="connsiteY6" fmla="*/ 128686 h 322835"/>
                <a:gd name="connsiteX7" fmla="*/ 397669 w 519113"/>
                <a:gd name="connsiteY7" fmla="*/ 57248 h 322835"/>
                <a:gd name="connsiteX8" fmla="*/ 445294 w 519113"/>
                <a:gd name="connsiteY8" fmla="*/ 42961 h 322835"/>
                <a:gd name="connsiteX9" fmla="*/ 478631 w 519113"/>
                <a:gd name="connsiteY9" fmla="*/ 14386 h 322835"/>
                <a:gd name="connsiteX10" fmla="*/ 519113 w 519113"/>
                <a:gd name="connsiteY10" fmla="*/ 9623 h 322835"/>
                <a:gd name="connsiteX0" fmla="*/ 0 w 519113"/>
                <a:gd name="connsiteY0" fmla="*/ 102492 h 322835"/>
                <a:gd name="connsiteX1" fmla="*/ 169068 w 519113"/>
                <a:gd name="connsiteY1" fmla="*/ 238223 h 322835"/>
                <a:gd name="connsiteX2" fmla="*/ 207169 w 519113"/>
                <a:gd name="connsiteY2" fmla="*/ 304898 h 322835"/>
                <a:gd name="connsiteX3" fmla="*/ 295275 w 519113"/>
                <a:gd name="connsiteY3" fmla="*/ 319186 h 322835"/>
                <a:gd name="connsiteX4" fmla="*/ 328613 w 519113"/>
                <a:gd name="connsiteY4" fmla="*/ 288230 h 322835"/>
                <a:gd name="connsiteX5" fmla="*/ 361951 w 519113"/>
                <a:gd name="connsiteY5" fmla="*/ 254892 h 322835"/>
                <a:gd name="connsiteX6" fmla="*/ 369094 w 519113"/>
                <a:gd name="connsiteY6" fmla="*/ 128686 h 322835"/>
                <a:gd name="connsiteX7" fmla="*/ 397669 w 519113"/>
                <a:gd name="connsiteY7" fmla="*/ 57248 h 322835"/>
                <a:gd name="connsiteX8" fmla="*/ 445294 w 519113"/>
                <a:gd name="connsiteY8" fmla="*/ 42961 h 322835"/>
                <a:gd name="connsiteX9" fmla="*/ 478631 w 519113"/>
                <a:gd name="connsiteY9" fmla="*/ 14386 h 322835"/>
                <a:gd name="connsiteX10" fmla="*/ 519113 w 519113"/>
                <a:gd name="connsiteY10" fmla="*/ 9623 h 322835"/>
                <a:gd name="connsiteX0" fmla="*/ 0 w 550069"/>
                <a:gd name="connsiteY0" fmla="*/ 121542 h 322835"/>
                <a:gd name="connsiteX1" fmla="*/ 200024 w 550069"/>
                <a:gd name="connsiteY1" fmla="*/ 238223 h 322835"/>
                <a:gd name="connsiteX2" fmla="*/ 238125 w 550069"/>
                <a:gd name="connsiteY2" fmla="*/ 304898 h 322835"/>
                <a:gd name="connsiteX3" fmla="*/ 326231 w 550069"/>
                <a:gd name="connsiteY3" fmla="*/ 319186 h 322835"/>
                <a:gd name="connsiteX4" fmla="*/ 359569 w 550069"/>
                <a:gd name="connsiteY4" fmla="*/ 288230 h 322835"/>
                <a:gd name="connsiteX5" fmla="*/ 392907 w 550069"/>
                <a:gd name="connsiteY5" fmla="*/ 254892 h 322835"/>
                <a:gd name="connsiteX6" fmla="*/ 400050 w 550069"/>
                <a:gd name="connsiteY6" fmla="*/ 128686 h 322835"/>
                <a:gd name="connsiteX7" fmla="*/ 428625 w 550069"/>
                <a:gd name="connsiteY7" fmla="*/ 57248 h 322835"/>
                <a:gd name="connsiteX8" fmla="*/ 476250 w 550069"/>
                <a:gd name="connsiteY8" fmla="*/ 42961 h 322835"/>
                <a:gd name="connsiteX9" fmla="*/ 509587 w 550069"/>
                <a:gd name="connsiteY9" fmla="*/ 14386 h 322835"/>
                <a:gd name="connsiteX10" fmla="*/ 550069 w 550069"/>
                <a:gd name="connsiteY10" fmla="*/ 9623 h 322835"/>
                <a:gd name="connsiteX0" fmla="*/ 0 w 550069"/>
                <a:gd name="connsiteY0" fmla="*/ 121542 h 322835"/>
                <a:gd name="connsiteX1" fmla="*/ 119062 w 550069"/>
                <a:gd name="connsiteY1" fmla="*/ 235842 h 322835"/>
                <a:gd name="connsiteX2" fmla="*/ 200024 w 550069"/>
                <a:gd name="connsiteY2" fmla="*/ 238223 h 322835"/>
                <a:gd name="connsiteX3" fmla="*/ 238125 w 550069"/>
                <a:gd name="connsiteY3" fmla="*/ 304898 h 322835"/>
                <a:gd name="connsiteX4" fmla="*/ 326231 w 550069"/>
                <a:gd name="connsiteY4" fmla="*/ 319186 h 322835"/>
                <a:gd name="connsiteX5" fmla="*/ 359569 w 550069"/>
                <a:gd name="connsiteY5" fmla="*/ 288230 h 322835"/>
                <a:gd name="connsiteX6" fmla="*/ 392907 w 550069"/>
                <a:gd name="connsiteY6" fmla="*/ 254892 h 322835"/>
                <a:gd name="connsiteX7" fmla="*/ 400050 w 550069"/>
                <a:gd name="connsiteY7" fmla="*/ 128686 h 322835"/>
                <a:gd name="connsiteX8" fmla="*/ 428625 w 550069"/>
                <a:gd name="connsiteY8" fmla="*/ 57248 h 322835"/>
                <a:gd name="connsiteX9" fmla="*/ 476250 w 550069"/>
                <a:gd name="connsiteY9" fmla="*/ 42961 h 322835"/>
                <a:gd name="connsiteX10" fmla="*/ 509587 w 550069"/>
                <a:gd name="connsiteY10" fmla="*/ 14386 h 322835"/>
                <a:gd name="connsiteX11" fmla="*/ 550069 w 550069"/>
                <a:gd name="connsiteY11" fmla="*/ 9623 h 322835"/>
                <a:gd name="connsiteX0" fmla="*/ 0 w 450056"/>
                <a:gd name="connsiteY0" fmla="*/ 0 h 584674"/>
                <a:gd name="connsiteX1" fmla="*/ 19049 w 450056"/>
                <a:gd name="connsiteY1" fmla="*/ 497681 h 584674"/>
                <a:gd name="connsiteX2" fmla="*/ 100011 w 450056"/>
                <a:gd name="connsiteY2" fmla="*/ 500062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4674"/>
                <a:gd name="connsiteX1" fmla="*/ 76199 w 450056"/>
                <a:gd name="connsiteY1" fmla="*/ 21431 h 584674"/>
                <a:gd name="connsiteX2" fmla="*/ 100011 w 450056"/>
                <a:gd name="connsiteY2" fmla="*/ 500062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4674"/>
                <a:gd name="connsiteX1" fmla="*/ 76199 w 450056"/>
                <a:gd name="connsiteY1" fmla="*/ 21431 h 584674"/>
                <a:gd name="connsiteX2" fmla="*/ 190498 w 450056"/>
                <a:gd name="connsiteY2" fmla="*/ 73818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4674"/>
                <a:gd name="connsiteX1" fmla="*/ 76199 w 450056"/>
                <a:gd name="connsiteY1" fmla="*/ 21431 h 584674"/>
                <a:gd name="connsiteX2" fmla="*/ 190498 w 450056"/>
                <a:gd name="connsiteY2" fmla="*/ 73818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1033"/>
                <a:gd name="connsiteX1" fmla="*/ 76199 w 450056"/>
                <a:gd name="connsiteY1" fmla="*/ 21431 h 581033"/>
                <a:gd name="connsiteX2" fmla="*/ 190498 w 450056"/>
                <a:gd name="connsiteY2" fmla="*/ 73818 h 581033"/>
                <a:gd name="connsiteX3" fmla="*/ 290512 w 450056"/>
                <a:gd name="connsiteY3" fmla="*/ 69056 h 581033"/>
                <a:gd name="connsiteX4" fmla="*/ 226218 w 450056"/>
                <a:gd name="connsiteY4" fmla="*/ 581025 h 581033"/>
                <a:gd name="connsiteX5" fmla="*/ 259556 w 450056"/>
                <a:gd name="connsiteY5" fmla="*/ 550069 h 581033"/>
                <a:gd name="connsiteX6" fmla="*/ 292894 w 450056"/>
                <a:gd name="connsiteY6" fmla="*/ 516731 h 581033"/>
                <a:gd name="connsiteX7" fmla="*/ 300037 w 450056"/>
                <a:gd name="connsiteY7" fmla="*/ 390525 h 581033"/>
                <a:gd name="connsiteX8" fmla="*/ 328612 w 450056"/>
                <a:gd name="connsiteY8" fmla="*/ 319087 h 581033"/>
                <a:gd name="connsiteX9" fmla="*/ 376237 w 450056"/>
                <a:gd name="connsiteY9" fmla="*/ 304800 h 581033"/>
                <a:gd name="connsiteX10" fmla="*/ 409574 w 450056"/>
                <a:gd name="connsiteY10" fmla="*/ 276225 h 581033"/>
                <a:gd name="connsiteX11" fmla="*/ 450056 w 450056"/>
                <a:gd name="connsiteY11" fmla="*/ 271462 h 581033"/>
                <a:gd name="connsiteX0" fmla="*/ 0 w 450056"/>
                <a:gd name="connsiteY0" fmla="*/ 0 h 581033"/>
                <a:gd name="connsiteX1" fmla="*/ 76199 w 450056"/>
                <a:gd name="connsiteY1" fmla="*/ 21431 h 581033"/>
                <a:gd name="connsiteX2" fmla="*/ 209548 w 450056"/>
                <a:gd name="connsiteY2" fmla="*/ 73818 h 581033"/>
                <a:gd name="connsiteX3" fmla="*/ 290512 w 450056"/>
                <a:gd name="connsiteY3" fmla="*/ 69056 h 581033"/>
                <a:gd name="connsiteX4" fmla="*/ 226218 w 450056"/>
                <a:gd name="connsiteY4" fmla="*/ 581025 h 581033"/>
                <a:gd name="connsiteX5" fmla="*/ 259556 w 450056"/>
                <a:gd name="connsiteY5" fmla="*/ 550069 h 581033"/>
                <a:gd name="connsiteX6" fmla="*/ 292894 w 450056"/>
                <a:gd name="connsiteY6" fmla="*/ 516731 h 581033"/>
                <a:gd name="connsiteX7" fmla="*/ 300037 w 450056"/>
                <a:gd name="connsiteY7" fmla="*/ 390525 h 581033"/>
                <a:gd name="connsiteX8" fmla="*/ 328612 w 450056"/>
                <a:gd name="connsiteY8" fmla="*/ 319087 h 581033"/>
                <a:gd name="connsiteX9" fmla="*/ 376237 w 450056"/>
                <a:gd name="connsiteY9" fmla="*/ 304800 h 581033"/>
                <a:gd name="connsiteX10" fmla="*/ 409574 w 450056"/>
                <a:gd name="connsiteY10" fmla="*/ 276225 h 581033"/>
                <a:gd name="connsiteX11" fmla="*/ 450056 w 450056"/>
                <a:gd name="connsiteY11" fmla="*/ 271462 h 581033"/>
                <a:gd name="connsiteX0" fmla="*/ 0 w 450056"/>
                <a:gd name="connsiteY0" fmla="*/ 0 h 581033"/>
                <a:gd name="connsiteX1" fmla="*/ 76199 w 450056"/>
                <a:gd name="connsiteY1" fmla="*/ 21431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409574 w 450056"/>
                <a:gd name="connsiteY11" fmla="*/ 276225 h 581033"/>
                <a:gd name="connsiteX12" fmla="*/ 450056 w 450056"/>
                <a:gd name="connsiteY12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409574 w 450056"/>
                <a:gd name="connsiteY11" fmla="*/ 276225 h 581033"/>
                <a:gd name="connsiteX12" fmla="*/ 450056 w 450056"/>
                <a:gd name="connsiteY12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335755 w 450056"/>
                <a:gd name="connsiteY11" fmla="*/ 161925 h 581033"/>
                <a:gd name="connsiteX12" fmla="*/ 450056 w 450056"/>
                <a:gd name="connsiteY12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450056 w 450056"/>
                <a:gd name="connsiteY11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76237 w 450056"/>
                <a:gd name="connsiteY9" fmla="*/ 304800 h 581033"/>
                <a:gd name="connsiteX10" fmla="*/ 450056 w 450056"/>
                <a:gd name="connsiteY10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450056 w 450056"/>
                <a:gd name="connsiteY9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450056 w 450056"/>
                <a:gd name="connsiteY8" fmla="*/ 271462 h 581033"/>
                <a:gd name="connsiteX0" fmla="*/ 0 w 450056"/>
                <a:gd name="connsiteY0" fmla="*/ 0 h 584129"/>
                <a:gd name="connsiteX1" fmla="*/ 73818 w 450056"/>
                <a:gd name="connsiteY1" fmla="*/ 14287 h 584129"/>
                <a:gd name="connsiteX2" fmla="*/ 144065 w 450056"/>
                <a:gd name="connsiteY2" fmla="*/ 33215 h 584129"/>
                <a:gd name="connsiteX3" fmla="*/ 209548 w 450056"/>
                <a:gd name="connsiteY3" fmla="*/ 73818 h 584129"/>
                <a:gd name="connsiteX4" fmla="*/ 290512 w 450056"/>
                <a:gd name="connsiteY4" fmla="*/ 69056 h 584129"/>
                <a:gd name="connsiteX5" fmla="*/ 226218 w 450056"/>
                <a:gd name="connsiteY5" fmla="*/ 581025 h 584129"/>
                <a:gd name="connsiteX6" fmla="*/ 259556 w 450056"/>
                <a:gd name="connsiteY6" fmla="*/ 550069 h 584129"/>
                <a:gd name="connsiteX7" fmla="*/ 450056 w 450056"/>
                <a:gd name="connsiteY7" fmla="*/ 271462 h 584129"/>
                <a:gd name="connsiteX0" fmla="*/ 0 w 450056"/>
                <a:gd name="connsiteY0" fmla="*/ 0 h 583844"/>
                <a:gd name="connsiteX1" fmla="*/ 73818 w 450056"/>
                <a:gd name="connsiteY1" fmla="*/ 14287 h 583844"/>
                <a:gd name="connsiteX2" fmla="*/ 144065 w 450056"/>
                <a:gd name="connsiteY2" fmla="*/ 33215 h 583844"/>
                <a:gd name="connsiteX3" fmla="*/ 209548 w 450056"/>
                <a:gd name="connsiteY3" fmla="*/ 73818 h 583844"/>
                <a:gd name="connsiteX4" fmla="*/ 290512 w 450056"/>
                <a:gd name="connsiteY4" fmla="*/ 69056 h 583844"/>
                <a:gd name="connsiteX5" fmla="*/ 226218 w 450056"/>
                <a:gd name="connsiteY5" fmla="*/ 581025 h 583844"/>
                <a:gd name="connsiteX6" fmla="*/ 450056 w 450056"/>
                <a:gd name="connsiteY6" fmla="*/ 271462 h 583844"/>
                <a:gd name="connsiteX0" fmla="*/ 0 w 450056"/>
                <a:gd name="connsiteY0" fmla="*/ 0 h 288201"/>
                <a:gd name="connsiteX1" fmla="*/ 73818 w 450056"/>
                <a:gd name="connsiteY1" fmla="*/ 14287 h 288201"/>
                <a:gd name="connsiteX2" fmla="*/ 144065 w 450056"/>
                <a:gd name="connsiteY2" fmla="*/ 33215 h 288201"/>
                <a:gd name="connsiteX3" fmla="*/ 209548 w 450056"/>
                <a:gd name="connsiteY3" fmla="*/ 73818 h 288201"/>
                <a:gd name="connsiteX4" fmla="*/ 290512 w 450056"/>
                <a:gd name="connsiteY4" fmla="*/ 69056 h 288201"/>
                <a:gd name="connsiteX5" fmla="*/ 350043 w 450056"/>
                <a:gd name="connsiteY5" fmla="*/ 161925 h 288201"/>
                <a:gd name="connsiteX6" fmla="*/ 450056 w 450056"/>
                <a:gd name="connsiteY6" fmla="*/ 271462 h 288201"/>
                <a:gd name="connsiteX0" fmla="*/ 0 w 459581"/>
                <a:gd name="connsiteY0" fmla="*/ 0 h 268891"/>
                <a:gd name="connsiteX1" fmla="*/ 73818 w 459581"/>
                <a:gd name="connsiteY1" fmla="*/ 14287 h 268891"/>
                <a:gd name="connsiteX2" fmla="*/ 144065 w 459581"/>
                <a:gd name="connsiteY2" fmla="*/ 33215 h 268891"/>
                <a:gd name="connsiteX3" fmla="*/ 209548 w 459581"/>
                <a:gd name="connsiteY3" fmla="*/ 73818 h 268891"/>
                <a:gd name="connsiteX4" fmla="*/ 290512 w 459581"/>
                <a:gd name="connsiteY4" fmla="*/ 69056 h 268891"/>
                <a:gd name="connsiteX5" fmla="*/ 350043 w 459581"/>
                <a:gd name="connsiteY5" fmla="*/ 161925 h 268891"/>
                <a:gd name="connsiteX6" fmla="*/ 459581 w 459581"/>
                <a:gd name="connsiteY6" fmla="*/ 250030 h 268891"/>
                <a:gd name="connsiteX0" fmla="*/ 0 w 459581"/>
                <a:gd name="connsiteY0" fmla="*/ 0 h 250030"/>
                <a:gd name="connsiteX1" fmla="*/ 73818 w 459581"/>
                <a:gd name="connsiteY1" fmla="*/ 14287 h 250030"/>
                <a:gd name="connsiteX2" fmla="*/ 144065 w 459581"/>
                <a:gd name="connsiteY2" fmla="*/ 33215 h 250030"/>
                <a:gd name="connsiteX3" fmla="*/ 209548 w 459581"/>
                <a:gd name="connsiteY3" fmla="*/ 73818 h 250030"/>
                <a:gd name="connsiteX4" fmla="*/ 290512 w 459581"/>
                <a:gd name="connsiteY4" fmla="*/ 69056 h 250030"/>
                <a:gd name="connsiteX5" fmla="*/ 350043 w 459581"/>
                <a:gd name="connsiteY5" fmla="*/ 161925 h 250030"/>
                <a:gd name="connsiteX6" fmla="*/ 459581 w 459581"/>
                <a:gd name="connsiteY6" fmla="*/ 250030 h 250030"/>
                <a:gd name="connsiteX0" fmla="*/ 0 w 459581"/>
                <a:gd name="connsiteY0" fmla="*/ 0 h 250030"/>
                <a:gd name="connsiteX1" fmla="*/ 73818 w 459581"/>
                <a:gd name="connsiteY1" fmla="*/ 14287 h 250030"/>
                <a:gd name="connsiteX2" fmla="*/ 144065 w 459581"/>
                <a:gd name="connsiteY2" fmla="*/ 33215 h 250030"/>
                <a:gd name="connsiteX3" fmla="*/ 209548 w 459581"/>
                <a:gd name="connsiteY3" fmla="*/ 73818 h 250030"/>
                <a:gd name="connsiteX4" fmla="*/ 290512 w 459581"/>
                <a:gd name="connsiteY4" fmla="*/ 69056 h 250030"/>
                <a:gd name="connsiteX5" fmla="*/ 350043 w 459581"/>
                <a:gd name="connsiteY5" fmla="*/ 161925 h 250030"/>
                <a:gd name="connsiteX6" fmla="*/ 459581 w 459581"/>
                <a:gd name="connsiteY6" fmla="*/ 250030 h 250030"/>
                <a:gd name="connsiteX0" fmla="*/ 0 w 459581"/>
                <a:gd name="connsiteY0" fmla="*/ 0 h 250030"/>
                <a:gd name="connsiteX1" fmla="*/ 73818 w 459581"/>
                <a:gd name="connsiteY1" fmla="*/ 14287 h 250030"/>
                <a:gd name="connsiteX2" fmla="*/ 144065 w 459581"/>
                <a:gd name="connsiteY2" fmla="*/ 33215 h 250030"/>
                <a:gd name="connsiteX3" fmla="*/ 209548 w 459581"/>
                <a:gd name="connsiteY3" fmla="*/ 73818 h 250030"/>
                <a:gd name="connsiteX4" fmla="*/ 290512 w 459581"/>
                <a:gd name="connsiteY4" fmla="*/ 69056 h 250030"/>
                <a:gd name="connsiteX5" fmla="*/ 350043 w 459581"/>
                <a:gd name="connsiteY5" fmla="*/ 161925 h 250030"/>
                <a:gd name="connsiteX6" fmla="*/ 459581 w 459581"/>
                <a:gd name="connsiteY6" fmla="*/ 250030 h 250030"/>
                <a:gd name="connsiteX0" fmla="*/ 0 w 488156"/>
                <a:gd name="connsiteY0" fmla="*/ 0 h 261936"/>
                <a:gd name="connsiteX1" fmla="*/ 73818 w 488156"/>
                <a:gd name="connsiteY1" fmla="*/ 14287 h 261936"/>
                <a:gd name="connsiteX2" fmla="*/ 144065 w 488156"/>
                <a:gd name="connsiteY2" fmla="*/ 33215 h 261936"/>
                <a:gd name="connsiteX3" fmla="*/ 209548 w 488156"/>
                <a:gd name="connsiteY3" fmla="*/ 73818 h 261936"/>
                <a:gd name="connsiteX4" fmla="*/ 290512 w 488156"/>
                <a:gd name="connsiteY4" fmla="*/ 69056 h 261936"/>
                <a:gd name="connsiteX5" fmla="*/ 350043 w 488156"/>
                <a:gd name="connsiteY5" fmla="*/ 161925 h 261936"/>
                <a:gd name="connsiteX6" fmla="*/ 488156 w 488156"/>
                <a:gd name="connsiteY6" fmla="*/ 261936 h 2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156" h="261936">
                  <a:moveTo>
                    <a:pt x="0" y="0"/>
                  </a:moveTo>
                  <a:cubicBezTo>
                    <a:pt x="17066" y="5556"/>
                    <a:pt x="40481" y="-5160"/>
                    <a:pt x="73818" y="14287"/>
                  </a:cubicBezTo>
                  <a:cubicBezTo>
                    <a:pt x="97035" y="22998"/>
                    <a:pt x="121840" y="24484"/>
                    <a:pt x="144065" y="33215"/>
                  </a:cubicBezTo>
                  <a:cubicBezTo>
                    <a:pt x="166290" y="41946"/>
                    <a:pt x="185140" y="67845"/>
                    <a:pt x="209548" y="73818"/>
                  </a:cubicBezTo>
                  <a:cubicBezTo>
                    <a:pt x="233956" y="79791"/>
                    <a:pt x="274637" y="42862"/>
                    <a:pt x="290512" y="69056"/>
                  </a:cubicBezTo>
                  <a:cubicBezTo>
                    <a:pt x="299243" y="138113"/>
                    <a:pt x="309164" y="147241"/>
                    <a:pt x="350043" y="161925"/>
                  </a:cubicBezTo>
                  <a:cubicBezTo>
                    <a:pt x="376634" y="195659"/>
                    <a:pt x="424854" y="247846"/>
                    <a:pt x="488156" y="261936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57" name="Serbest Form 197"/>
            <p:cNvSpPr/>
            <p:nvPr/>
          </p:nvSpPr>
          <p:spPr>
            <a:xfrm>
              <a:off x="36135" y="1159081"/>
              <a:ext cx="565339" cy="579137"/>
            </a:xfrm>
            <a:custGeom>
              <a:avLst/>
              <a:gdLst>
                <a:gd name="connsiteX0" fmla="*/ 0 w 277233"/>
                <a:gd name="connsiteY0" fmla="*/ 4272 h 149528"/>
                <a:gd name="connsiteX1" fmla="*/ 211931 w 277233"/>
                <a:gd name="connsiteY1" fmla="*/ 11416 h 149528"/>
                <a:gd name="connsiteX2" fmla="*/ 273844 w 277233"/>
                <a:gd name="connsiteY2" fmla="*/ 101903 h 149528"/>
                <a:gd name="connsiteX3" fmla="*/ 269081 w 277233"/>
                <a:gd name="connsiteY3" fmla="*/ 149528 h 149528"/>
                <a:gd name="connsiteX0" fmla="*/ 0 w 519115"/>
                <a:gd name="connsiteY0" fmla="*/ 93172 h 192834"/>
                <a:gd name="connsiteX1" fmla="*/ 211931 w 519115"/>
                <a:gd name="connsiteY1" fmla="*/ 100316 h 192834"/>
                <a:gd name="connsiteX2" fmla="*/ 273844 w 519115"/>
                <a:gd name="connsiteY2" fmla="*/ 190803 h 192834"/>
                <a:gd name="connsiteX3" fmla="*/ 519113 w 519115"/>
                <a:gd name="connsiteY3" fmla="*/ 303 h 192834"/>
                <a:gd name="connsiteX0" fmla="*/ 0 w 519113"/>
                <a:gd name="connsiteY0" fmla="*/ 102492 h 201990"/>
                <a:gd name="connsiteX1" fmla="*/ 211931 w 519113"/>
                <a:gd name="connsiteY1" fmla="*/ 109636 h 201990"/>
                <a:gd name="connsiteX2" fmla="*/ 273844 w 519113"/>
                <a:gd name="connsiteY2" fmla="*/ 200123 h 201990"/>
                <a:gd name="connsiteX3" fmla="*/ 478631 w 519113"/>
                <a:gd name="connsiteY3" fmla="*/ 14386 h 201990"/>
                <a:gd name="connsiteX4" fmla="*/ 519113 w 519113"/>
                <a:gd name="connsiteY4" fmla="*/ 9623 h 201990"/>
                <a:gd name="connsiteX0" fmla="*/ 0 w 519113"/>
                <a:gd name="connsiteY0" fmla="*/ 102492 h 200764"/>
                <a:gd name="connsiteX1" fmla="*/ 211931 w 519113"/>
                <a:gd name="connsiteY1" fmla="*/ 109636 h 200764"/>
                <a:gd name="connsiteX2" fmla="*/ 273844 w 519113"/>
                <a:gd name="connsiteY2" fmla="*/ 200123 h 200764"/>
                <a:gd name="connsiteX3" fmla="*/ 397669 w 519113"/>
                <a:gd name="connsiteY3" fmla="*/ 57248 h 200764"/>
                <a:gd name="connsiteX4" fmla="*/ 478631 w 519113"/>
                <a:gd name="connsiteY4" fmla="*/ 14386 h 200764"/>
                <a:gd name="connsiteX5" fmla="*/ 519113 w 519113"/>
                <a:gd name="connsiteY5" fmla="*/ 9623 h 200764"/>
                <a:gd name="connsiteX0" fmla="*/ 0 w 519113"/>
                <a:gd name="connsiteY0" fmla="*/ 102492 h 200764"/>
                <a:gd name="connsiteX1" fmla="*/ 211931 w 519113"/>
                <a:gd name="connsiteY1" fmla="*/ 109636 h 200764"/>
                <a:gd name="connsiteX2" fmla="*/ 273844 w 519113"/>
                <a:gd name="connsiteY2" fmla="*/ 200123 h 200764"/>
                <a:gd name="connsiteX3" fmla="*/ 397669 w 519113"/>
                <a:gd name="connsiteY3" fmla="*/ 57248 h 200764"/>
                <a:gd name="connsiteX4" fmla="*/ 445294 w 519113"/>
                <a:gd name="connsiteY4" fmla="*/ 42961 h 200764"/>
                <a:gd name="connsiteX5" fmla="*/ 478631 w 519113"/>
                <a:gd name="connsiteY5" fmla="*/ 14386 h 200764"/>
                <a:gd name="connsiteX6" fmla="*/ 519113 w 519113"/>
                <a:gd name="connsiteY6" fmla="*/ 9623 h 200764"/>
                <a:gd name="connsiteX0" fmla="*/ 0 w 519113"/>
                <a:gd name="connsiteY0" fmla="*/ 102492 h 255316"/>
                <a:gd name="connsiteX1" fmla="*/ 211931 w 519113"/>
                <a:gd name="connsiteY1" fmla="*/ 109636 h 255316"/>
                <a:gd name="connsiteX2" fmla="*/ 361951 w 519113"/>
                <a:gd name="connsiteY2" fmla="*/ 254892 h 255316"/>
                <a:gd name="connsiteX3" fmla="*/ 397669 w 519113"/>
                <a:gd name="connsiteY3" fmla="*/ 57248 h 255316"/>
                <a:gd name="connsiteX4" fmla="*/ 445294 w 519113"/>
                <a:gd name="connsiteY4" fmla="*/ 42961 h 255316"/>
                <a:gd name="connsiteX5" fmla="*/ 478631 w 519113"/>
                <a:gd name="connsiteY5" fmla="*/ 14386 h 255316"/>
                <a:gd name="connsiteX6" fmla="*/ 519113 w 519113"/>
                <a:gd name="connsiteY6" fmla="*/ 9623 h 255316"/>
                <a:gd name="connsiteX0" fmla="*/ 0 w 519113"/>
                <a:gd name="connsiteY0" fmla="*/ 102492 h 254968"/>
                <a:gd name="connsiteX1" fmla="*/ 211931 w 519113"/>
                <a:gd name="connsiteY1" fmla="*/ 109636 h 254968"/>
                <a:gd name="connsiteX2" fmla="*/ 361951 w 519113"/>
                <a:gd name="connsiteY2" fmla="*/ 254892 h 254968"/>
                <a:gd name="connsiteX3" fmla="*/ 369094 w 519113"/>
                <a:gd name="connsiteY3" fmla="*/ 128686 h 254968"/>
                <a:gd name="connsiteX4" fmla="*/ 397669 w 519113"/>
                <a:gd name="connsiteY4" fmla="*/ 57248 h 254968"/>
                <a:gd name="connsiteX5" fmla="*/ 445294 w 519113"/>
                <a:gd name="connsiteY5" fmla="*/ 42961 h 254968"/>
                <a:gd name="connsiteX6" fmla="*/ 478631 w 519113"/>
                <a:gd name="connsiteY6" fmla="*/ 14386 h 254968"/>
                <a:gd name="connsiteX7" fmla="*/ 519113 w 519113"/>
                <a:gd name="connsiteY7" fmla="*/ 9623 h 254968"/>
                <a:gd name="connsiteX0" fmla="*/ 0 w 519113"/>
                <a:gd name="connsiteY0" fmla="*/ 102492 h 279739"/>
                <a:gd name="connsiteX1" fmla="*/ 211931 w 519113"/>
                <a:gd name="connsiteY1" fmla="*/ 109636 h 279739"/>
                <a:gd name="connsiteX2" fmla="*/ 307181 w 519113"/>
                <a:gd name="connsiteY2" fmla="*/ 266798 h 279739"/>
                <a:gd name="connsiteX3" fmla="*/ 361951 w 519113"/>
                <a:gd name="connsiteY3" fmla="*/ 254892 h 279739"/>
                <a:gd name="connsiteX4" fmla="*/ 369094 w 519113"/>
                <a:gd name="connsiteY4" fmla="*/ 128686 h 279739"/>
                <a:gd name="connsiteX5" fmla="*/ 397669 w 519113"/>
                <a:gd name="connsiteY5" fmla="*/ 57248 h 279739"/>
                <a:gd name="connsiteX6" fmla="*/ 445294 w 519113"/>
                <a:gd name="connsiteY6" fmla="*/ 42961 h 279739"/>
                <a:gd name="connsiteX7" fmla="*/ 478631 w 519113"/>
                <a:gd name="connsiteY7" fmla="*/ 14386 h 279739"/>
                <a:gd name="connsiteX8" fmla="*/ 519113 w 519113"/>
                <a:gd name="connsiteY8" fmla="*/ 9623 h 279739"/>
                <a:gd name="connsiteX0" fmla="*/ 0 w 519113"/>
                <a:gd name="connsiteY0" fmla="*/ 102492 h 310673"/>
                <a:gd name="connsiteX1" fmla="*/ 211931 w 519113"/>
                <a:gd name="connsiteY1" fmla="*/ 109636 h 310673"/>
                <a:gd name="connsiteX2" fmla="*/ 207169 w 519113"/>
                <a:gd name="connsiteY2" fmla="*/ 304898 h 310673"/>
                <a:gd name="connsiteX3" fmla="*/ 307181 w 519113"/>
                <a:gd name="connsiteY3" fmla="*/ 266798 h 310673"/>
                <a:gd name="connsiteX4" fmla="*/ 361951 w 519113"/>
                <a:gd name="connsiteY4" fmla="*/ 254892 h 310673"/>
                <a:gd name="connsiteX5" fmla="*/ 369094 w 519113"/>
                <a:gd name="connsiteY5" fmla="*/ 128686 h 310673"/>
                <a:gd name="connsiteX6" fmla="*/ 397669 w 519113"/>
                <a:gd name="connsiteY6" fmla="*/ 57248 h 310673"/>
                <a:gd name="connsiteX7" fmla="*/ 445294 w 519113"/>
                <a:gd name="connsiteY7" fmla="*/ 42961 h 310673"/>
                <a:gd name="connsiteX8" fmla="*/ 478631 w 519113"/>
                <a:gd name="connsiteY8" fmla="*/ 14386 h 310673"/>
                <a:gd name="connsiteX9" fmla="*/ 519113 w 519113"/>
                <a:gd name="connsiteY9" fmla="*/ 9623 h 310673"/>
                <a:gd name="connsiteX0" fmla="*/ 0 w 519113"/>
                <a:gd name="connsiteY0" fmla="*/ 102492 h 320111"/>
                <a:gd name="connsiteX1" fmla="*/ 211931 w 519113"/>
                <a:gd name="connsiteY1" fmla="*/ 109636 h 320111"/>
                <a:gd name="connsiteX2" fmla="*/ 207169 w 519113"/>
                <a:gd name="connsiteY2" fmla="*/ 304898 h 320111"/>
                <a:gd name="connsiteX3" fmla="*/ 295275 w 519113"/>
                <a:gd name="connsiteY3" fmla="*/ 319186 h 320111"/>
                <a:gd name="connsiteX4" fmla="*/ 361951 w 519113"/>
                <a:gd name="connsiteY4" fmla="*/ 254892 h 320111"/>
                <a:gd name="connsiteX5" fmla="*/ 369094 w 519113"/>
                <a:gd name="connsiteY5" fmla="*/ 128686 h 320111"/>
                <a:gd name="connsiteX6" fmla="*/ 397669 w 519113"/>
                <a:gd name="connsiteY6" fmla="*/ 57248 h 320111"/>
                <a:gd name="connsiteX7" fmla="*/ 445294 w 519113"/>
                <a:gd name="connsiteY7" fmla="*/ 42961 h 320111"/>
                <a:gd name="connsiteX8" fmla="*/ 478631 w 519113"/>
                <a:gd name="connsiteY8" fmla="*/ 14386 h 320111"/>
                <a:gd name="connsiteX9" fmla="*/ 519113 w 519113"/>
                <a:gd name="connsiteY9" fmla="*/ 9623 h 320111"/>
                <a:gd name="connsiteX0" fmla="*/ 0 w 519113"/>
                <a:gd name="connsiteY0" fmla="*/ 102492 h 322835"/>
                <a:gd name="connsiteX1" fmla="*/ 211931 w 519113"/>
                <a:gd name="connsiteY1" fmla="*/ 109636 h 322835"/>
                <a:gd name="connsiteX2" fmla="*/ 207169 w 519113"/>
                <a:gd name="connsiteY2" fmla="*/ 304898 h 322835"/>
                <a:gd name="connsiteX3" fmla="*/ 295275 w 519113"/>
                <a:gd name="connsiteY3" fmla="*/ 319186 h 322835"/>
                <a:gd name="connsiteX4" fmla="*/ 328613 w 519113"/>
                <a:gd name="connsiteY4" fmla="*/ 288230 h 322835"/>
                <a:gd name="connsiteX5" fmla="*/ 361951 w 519113"/>
                <a:gd name="connsiteY5" fmla="*/ 254892 h 322835"/>
                <a:gd name="connsiteX6" fmla="*/ 369094 w 519113"/>
                <a:gd name="connsiteY6" fmla="*/ 128686 h 322835"/>
                <a:gd name="connsiteX7" fmla="*/ 397669 w 519113"/>
                <a:gd name="connsiteY7" fmla="*/ 57248 h 322835"/>
                <a:gd name="connsiteX8" fmla="*/ 445294 w 519113"/>
                <a:gd name="connsiteY8" fmla="*/ 42961 h 322835"/>
                <a:gd name="connsiteX9" fmla="*/ 478631 w 519113"/>
                <a:gd name="connsiteY9" fmla="*/ 14386 h 322835"/>
                <a:gd name="connsiteX10" fmla="*/ 519113 w 519113"/>
                <a:gd name="connsiteY10" fmla="*/ 9623 h 322835"/>
                <a:gd name="connsiteX0" fmla="*/ 0 w 519113"/>
                <a:gd name="connsiteY0" fmla="*/ 102492 h 322835"/>
                <a:gd name="connsiteX1" fmla="*/ 169068 w 519113"/>
                <a:gd name="connsiteY1" fmla="*/ 238223 h 322835"/>
                <a:gd name="connsiteX2" fmla="*/ 207169 w 519113"/>
                <a:gd name="connsiteY2" fmla="*/ 304898 h 322835"/>
                <a:gd name="connsiteX3" fmla="*/ 295275 w 519113"/>
                <a:gd name="connsiteY3" fmla="*/ 319186 h 322835"/>
                <a:gd name="connsiteX4" fmla="*/ 328613 w 519113"/>
                <a:gd name="connsiteY4" fmla="*/ 288230 h 322835"/>
                <a:gd name="connsiteX5" fmla="*/ 361951 w 519113"/>
                <a:gd name="connsiteY5" fmla="*/ 254892 h 322835"/>
                <a:gd name="connsiteX6" fmla="*/ 369094 w 519113"/>
                <a:gd name="connsiteY6" fmla="*/ 128686 h 322835"/>
                <a:gd name="connsiteX7" fmla="*/ 397669 w 519113"/>
                <a:gd name="connsiteY7" fmla="*/ 57248 h 322835"/>
                <a:gd name="connsiteX8" fmla="*/ 445294 w 519113"/>
                <a:gd name="connsiteY8" fmla="*/ 42961 h 322835"/>
                <a:gd name="connsiteX9" fmla="*/ 478631 w 519113"/>
                <a:gd name="connsiteY9" fmla="*/ 14386 h 322835"/>
                <a:gd name="connsiteX10" fmla="*/ 519113 w 519113"/>
                <a:gd name="connsiteY10" fmla="*/ 9623 h 322835"/>
                <a:gd name="connsiteX0" fmla="*/ 0 w 550069"/>
                <a:gd name="connsiteY0" fmla="*/ 121542 h 322835"/>
                <a:gd name="connsiteX1" fmla="*/ 200024 w 550069"/>
                <a:gd name="connsiteY1" fmla="*/ 238223 h 322835"/>
                <a:gd name="connsiteX2" fmla="*/ 238125 w 550069"/>
                <a:gd name="connsiteY2" fmla="*/ 304898 h 322835"/>
                <a:gd name="connsiteX3" fmla="*/ 326231 w 550069"/>
                <a:gd name="connsiteY3" fmla="*/ 319186 h 322835"/>
                <a:gd name="connsiteX4" fmla="*/ 359569 w 550069"/>
                <a:gd name="connsiteY4" fmla="*/ 288230 h 322835"/>
                <a:gd name="connsiteX5" fmla="*/ 392907 w 550069"/>
                <a:gd name="connsiteY5" fmla="*/ 254892 h 322835"/>
                <a:gd name="connsiteX6" fmla="*/ 400050 w 550069"/>
                <a:gd name="connsiteY6" fmla="*/ 128686 h 322835"/>
                <a:gd name="connsiteX7" fmla="*/ 428625 w 550069"/>
                <a:gd name="connsiteY7" fmla="*/ 57248 h 322835"/>
                <a:gd name="connsiteX8" fmla="*/ 476250 w 550069"/>
                <a:gd name="connsiteY8" fmla="*/ 42961 h 322835"/>
                <a:gd name="connsiteX9" fmla="*/ 509587 w 550069"/>
                <a:gd name="connsiteY9" fmla="*/ 14386 h 322835"/>
                <a:gd name="connsiteX10" fmla="*/ 550069 w 550069"/>
                <a:gd name="connsiteY10" fmla="*/ 9623 h 322835"/>
                <a:gd name="connsiteX0" fmla="*/ 0 w 550069"/>
                <a:gd name="connsiteY0" fmla="*/ 121542 h 322835"/>
                <a:gd name="connsiteX1" fmla="*/ 119062 w 550069"/>
                <a:gd name="connsiteY1" fmla="*/ 235842 h 322835"/>
                <a:gd name="connsiteX2" fmla="*/ 200024 w 550069"/>
                <a:gd name="connsiteY2" fmla="*/ 238223 h 322835"/>
                <a:gd name="connsiteX3" fmla="*/ 238125 w 550069"/>
                <a:gd name="connsiteY3" fmla="*/ 304898 h 322835"/>
                <a:gd name="connsiteX4" fmla="*/ 326231 w 550069"/>
                <a:gd name="connsiteY4" fmla="*/ 319186 h 322835"/>
                <a:gd name="connsiteX5" fmla="*/ 359569 w 550069"/>
                <a:gd name="connsiteY5" fmla="*/ 288230 h 322835"/>
                <a:gd name="connsiteX6" fmla="*/ 392907 w 550069"/>
                <a:gd name="connsiteY6" fmla="*/ 254892 h 322835"/>
                <a:gd name="connsiteX7" fmla="*/ 400050 w 550069"/>
                <a:gd name="connsiteY7" fmla="*/ 128686 h 322835"/>
                <a:gd name="connsiteX8" fmla="*/ 428625 w 550069"/>
                <a:gd name="connsiteY8" fmla="*/ 57248 h 322835"/>
                <a:gd name="connsiteX9" fmla="*/ 476250 w 550069"/>
                <a:gd name="connsiteY9" fmla="*/ 42961 h 322835"/>
                <a:gd name="connsiteX10" fmla="*/ 509587 w 550069"/>
                <a:gd name="connsiteY10" fmla="*/ 14386 h 322835"/>
                <a:gd name="connsiteX11" fmla="*/ 550069 w 550069"/>
                <a:gd name="connsiteY11" fmla="*/ 9623 h 322835"/>
                <a:gd name="connsiteX0" fmla="*/ 0 w 450056"/>
                <a:gd name="connsiteY0" fmla="*/ 0 h 584674"/>
                <a:gd name="connsiteX1" fmla="*/ 19049 w 450056"/>
                <a:gd name="connsiteY1" fmla="*/ 497681 h 584674"/>
                <a:gd name="connsiteX2" fmla="*/ 100011 w 450056"/>
                <a:gd name="connsiteY2" fmla="*/ 500062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4674"/>
                <a:gd name="connsiteX1" fmla="*/ 76199 w 450056"/>
                <a:gd name="connsiteY1" fmla="*/ 21431 h 584674"/>
                <a:gd name="connsiteX2" fmla="*/ 100011 w 450056"/>
                <a:gd name="connsiteY2" fmla="*/ 500062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4674"/>
                <a:gd name="connsiteX1" fmla="*/ 76199 w 450056"/>
                <a:gd name="connsiteY1" fmla="*/ 21431 h 584674"/>
                <a:gd name="connsiteX2" fmla="*/ 190498 w 450056"/>
                <a:gd name="connsiteY2" fmla="*/ 73818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4674"/>
                <a:gd name="connsiteX1" fmla="*/ 76199 w 450056"/>
                <a:gd name="connsiteY1" fmla="*/ 21431 h 584674"/>
                <a:gd name="connsiteX2" fmla="*/ 190498 w 450056"/>
                <a:gd name="connsiteY2" fmla="*/ 73818 h 584674"/>
                <a:gd name="connsiteX3" fmla="*/ 138112 w 450056"/>
                <a:gd name="connsiteY3" fmla="*/ 566737 h 584674"/>
                <a:gd name="connsiteX4" fmla="*/ 226218 w 450056"/>
                <a:gd name="connsiteY4" fmla="*/ 581025 h 584674"/>
                <a:gd name="connsiteX5" fmla="*/ 259556 w 450056"/>
                <a:gd name="connsiteY5" fmla="*/ 550069 h 584674"/>
                <a:gd name="connsiteX6" fmla="*/ 292894 w 450056"/>
                <a:gd name="connsiteY6" fmla="*/ 516731 h 584674"/>
                <a:gd name="connsiteX7" fmla="*/ 300037 w 450056"/>
                <a:gd name="connsiteY7" fmla="*/ 390525 h 584674"/>
                <a:gd name="connsiteX8" fmla="*/ 328612 w 450056"/>
                <a:gd name="connsiteY8" fmla="*/ 319087 h 584674"/>
                <a:gd name="connsiteX9" fmla="*/ 376237 w 450056"/>
                <a:gd name="connsiteY9" fmla="*/ 304800 h 584674"/>
                <a:gd name="connsiteX10" fmla="*/ 409574 w 450056"/>
                <a:gd name="connsiteY10" fmla="*/ 276225 h 584674"/>
                <a:gd name="connsiteX11" fmla="*/ 450056 w 450056"/>
                <a:gd name="connsiteY11" fmla="*/ 271462 h 584674"/>
                <a:gd name="connsiteX0" fmla="*/ 0 w 450056"/>
                <a:gd name="connsiteY0" fmla="*/ 0 h 581033"/>
                <a:gd name="connsiteX1" fmla="*/ 76199 w 450056"/>
                <a:gd name="connsiteY1" fmla="*/ 21431 h 581033"/>
                <a:gd name="connsiteX2" fmla="*/ 190498 w 450056"/>
                <a:gd name="connsiteY2" fmla="*/ 73818 h 581033"/>
                <a:gd name="connsiteX3" fmla="*/ 290512 w 450056"/>
                <a:gd name="connsiteY3" fmla="*/ 69056 h 581033"/>
                <a:gd name="connsiteX4" fmla="*/ 226218 w 450056"/>
                <a:gd name="connsiteY4" fmla="*/ 581025 h 581033"/>
                <a:gd name="connsiteX5" fmla="*/ 259556 w 450056"/>
                <a:gd name="connsiteY5" fmla="*/ 550069 h 581033"/>
                <a:gd name="connsiteX6" fmla="*/ 292894 w 450056"/>
                <a:gd name="connsiteY6" fmla="*/ 516731 h 581033"/>
                <a:gd name="connsiteX7" fmla="*/ 300037 w 450056"/>
                <a:gd name="connsiteY7" fmla="*/ 390525 h 581033"/>
                <a:gd name="connsiteX8" fmla="*/ 328612 w 450056"/>
                <a:gd name="connsiteY8" fmla="*/ 319087 h 581033"/>
                <a:gd name="connsiteX9" fmla="*/ 376237 w 450056"/>
                <a:gd name="connsiteY9" fmla="*/ 304800 h 581033"/>
                <a:gd name="connsiteX10" fmla="*/ 409574 w 450056"/>
                <a:gd name="connsiteY10" fmla="*/ 276225 h 581033"/>
                <a:gd name="connsiteX11" fmla="*/ 450056 w 450056"/>
                <a:gd name="connsiteY11" fmla="*/ 271462 h 581033"/>
                <a:gd name="connsiteX0" fmla="*/ 0 w 450056"/>
                <a:gd name="connsiteY0" fmla="*/ 0 h 581033"/>
                <a:gd name="connsiteX1" fmla="*/ 76199 w 450056"/>
                <a:gd name="connsiteY1" fmla="*/ 21431 h 581033"/>
                <a:gd name="connsiteX2" fmla="*/ 209548 w 450056"/>
                <a:gd name="connsiteY2" fmla="*/ 73818 h 581033"/>
                <a:gd name="connsiteX3" fmla="*/ 290512 w 450056"/>
                <a:gd name="connsiteY3" fmla="*/ 69056 h 581033"/>
                <a:gd name="connsiteX4" fmla="*/ 226218 w 450056"/>
                <a:gd name="connsiteY4" fmla="*/ 581025 h 581033"/>
                <a:gd name="connsiteX5" fmla="*/ 259556 w 450056"/>
                <a:gd name="connsiteY5" fmla="*/ 550069 h 581033"/>
                <a:gd name="connsiteX6" fmla="*/ 292894 w 450056"/>
                <a:gd name="connsiteY6" fmla="*/ 516731 h 581033"/>
                <a:gd name="connsiteX7" fmla="*/ 300037 w 450056"/>
                <a:gd name="connsiteY7" fmla="*/ 390525 h 581033"/>
                <a:gd name="connsiteX8" fmla="*/ 328612 w 450056"/>
                <a:gd name="connsiteY8" fmla="*/ 319087 h 581033"/>
                <a:gd name="connsiteX9" fmla="*/ 376237 w 450056"/>
                <a:gd name="connsiteY9" fmla="*/ 304800 h 581033"/>
                <a:gd name="connsiteX10" fmla="*/ 409574 w 450056"/>
                <a:gd name="connsiteY10" fmla="*/ 276225 h 581033"/>
                <a:gd name="connsiteX11" fmla="*/ 450056 w 450056"/>
                <a:gd name="connsiteY11" fmla="*/ 271462 h 581033"/>
                <a:gd name="connsiteX0" fmla="*/ 0 w 450056"/>
                <a:gd name="connsiteY0" fmla="*/ 0 h 581033"/>
                <a:gd name="connsiteX1" fmla="*/ 76199 w 450056"/>
                <a:gd name="connsiteY1" fmla="*/ 21431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409574 w 450056"/>
                <a:gd name="connsiteY11" fmla="*/ 276225 h 581033"/>
                <a:gd name="connsiteX12" fmla="*/ 450056 w 450056"/>
                <a:gd name="connsiteY12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409574 w 450056"/>
                <a:gd name="connsiteY11" fmla="*/ 276225 h 581033"/>
                <a:gd name="connsiteX12" fmla="*/ 450056 w 450056"/>
                <a:gd name="connsiteY12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335755 w 450056"/>
                <a:gd name="connsiteY11" fmla="*/ 161925 h 581033"/>
                <a:gd name="connsiteX12" fmla="*/ 450056 w 450056"/>
                <a:gd name="connsiteY12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28612 w 450056"/>
                <a:gd name="connsiteY9" fmla="*/ 319087 h 581033"/>
                <a:gd name="connsiteX10" fmla="*/ 376237 w 450056"/>
                <a:gd name="connsiteY10" fmla="*/ 304800 h 581033"/>
                <a:gd name="connsiteX11" fmla="*/ 450056 w 450056"/>
                <a:gd name="connsiteY11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376237 w 450056"/>
                <a:gd name="connsiteY9" fmla="*/ 304800 h 581033"/>
                <a:gd name="connsiteX10" fmla="*/ 450056 w 450056"/>
                <a:gd name="connsiteY10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300037 w 450056"/>
                <a:gd name="connsiteY8" fmla="*/ 390525 h 581033"/>
                <a:gd name="connsiteX9" fmla="*/ 450056 w 450056"/>
                <a:gd name="connsiteY9" fmla="*/ 271462 h 581033"/>
                <a:gd name="connsiteX0" fmla="*/ 0 w 450056"/>
                <a:gd name="connsiteY0" fmla="*/ 0 h 581033"/>
                <a:gd name="connsiteX1" fmla="*/ 73818 w 450056"/>
                <a:gd name="connsiteY1" fmla="*/ 14287 h 581033"/>
                <a:gd name="connsiteX2" fmla="*/ 144065 w 450056"/>
                <a:gd name="connsiteY2" fmla="*/ 33215 h 581033"/>
                <a:gd name="connsiteX3" fmla="*/ 209548 w 450056"/>
                <a:gd name="connsiteY3" fmla="*/ 73818 h 581033"/>
                <a:gd name="connsiteX4" fmla="*/ 290512 w 450056"/>
                <a:gd name="connsiteY4" fmla="*/ 69056 h 581033"/>
                <a:gd name="connsiteX5" fmla="*/ 226218 w 450056"/>
                <a:gd name="connsiteY5" fmla="*/ 581025 h 581033"/>
                <a:gd name="connsiteX6" fmla="*/ 259556 w 450056"/>
                <a:gd name="connsiteY6" fmla="*/ 550069 h 581033"/>
                <a:gd name="connsiteX7" fmla="*/ 292894 w 450056"/>
                <a:gd name="connsiteY7" fmla="*/ 516731 h 581033"/>
                <a:gd name="connsiteX8" fmla="*/ 450056 w 450056"/>
                <a:gd name="connsiteY8" fmla="*/ 271462 h 581033"/>
                <a:gd name="connsiteX0" fmla="*/ 0 w 450056"/>
                <a:gd name="connsiteY0" fmla="*/ 0 h 584129"/>
                <a:gd name="connsiteX1" fmla="*/ 73818 w 450056"/>
                <a:gd name="connsiteY1" fmla="*/ 14287 h 584129"/>
                <a:gd name="connsiteX2" fmla="*/ 144065 w 450056"/>
                <a:gd name="connsiteY2" fmla="*/ 33215 h 584129"/>
                <a:gd name="connsiteX3" fmla="*/ 209548 w 450056"/>
                <a:gd name="connsiteY3" fmla="*/ 73818 h 584129"/>
                <a:gd name="connsiteX4" fmla="*/ 290512 w 450056"/>
                <a:gd name="connsiteY4" fmla="*/ 69056 h 584129"/>
                <a:gd name="connsiteX5" fmla="*/ 226218 w 450056"/>
                <a:gd name="connsiteY5" fmla="*/ 581025 h 584129"/>
                <a:gd name="connsiteX6" fmla="*/ 259556 w 450056"/>
                <a:gd name="connsiteY6" fmla="*/ 550069 h 584129"/>
                <a:gd name="connsiteX7" fmla="*/ 450056 w 450056"/>
                <a:gd name="connsiteY7" fmla="*/ 271462 h 584129"/>
                <a:gd name="connsiteX0" fmla="*/ 0 w 450056"/>
                <a:gd name="connsiteY0" fmla="*/ 0 h 583844"/>
                <a:gd name="connsiteX1" fmla="*/ 73818 w 450056"/>
                <a:gd name="connsiteY1" fmla="*/ 14287 h 583844"/>
                <a:gd name="connsiteX2" fmla="*/ 144065 w 450056"/>
                <a:gd name="connsiteY2" fmla="*/ 33215 h 583844"/>
                <a:gd name="connsiteX3" fmla="*/ 209548 w 450056"/>
                <a:gd name="connsiteY3" fmla="*/ 73818 h 583844"/>
                <a:gd name="connsiteX4" fmla="*/ 290512 w 450056"/>
                <a:gd name="connsiteY4" fmla="*/ 69056 h 583844"/>
                <a:gd name="connsiteX5" fmla="*/ 226218 w 450056"/>
                <a:gd name="connsiteY5" fmla="*/ 581025 h 583844"/>
                <a:gd name="connsiteX6" fmla="*/ 450056 w 450056"/>
                <a:gd name="connsiteY6" fmla="*/ 271462 h 583844"/>
                <a:gd name="connsiteX0" fmla="*/ 0 w 450056"/>
                <a:gd name="connsiteY0" fmla="*/ 0 h 288201"/>
                <a:gd name="connsiteX1" fmla="*/ 73818 w 450056"/>
                <a:gd name="connsiteY1" fmla="*/ 14287 h 288201"/>
                <a:gd name="connsiteX2" fmla="*/ 144065 w 450056"/>
                <a:gd name="connsiteY2" fmla="*/ 33215 h 288201"/>
                <a:gd name="connsiteX3" fmla="*/ 209548 w 450056"/>
                <a:gd name="connsiteY3" fmla="*/ 73818 h 288201"/>
                <a:gd name="connsiteX4" fmla="*/ 290512 w 450056"/>
                <a:gd name="connsiteY4" fmla="*/ 69056 h 288201"/>
                <a:gd name="connsiteX5" fmla="*/ 350043 w 450056"/>
                <a:gd name="connsiteY5" fmla="*/ 161925 h 288201"/>
                <a:gd name="connsiteX6" fmla="*/ 450056 w 450056"/>
                <a:gd name="connsiteY6" fmla="*/ 271462 h 288201"/>
                <a:gd name="connsiteX0" fmla="*/ 0 w 459581"/>
                <a:gd name="connsiteY0" fmla="*/ 0 h 268891"/>
                <a:gd name="connsiteX1" fmla="*/ 73818 w 459581"/>
                <a:gd name="connsiteY1" fmla="*/ 14287 h 268891"/>
                <a:gd name="connsiteX2" fmla="*/ 144065 w 459581"/>
                <a:gd name="connsiteY2" fmla="*/ 33215 h 268891"/>
                <a:gd name="connsiteX3" fmla="*/ 209548 w 459581"/>
                <a:gd name="connsiteY3" fmla="*/ 73818 h 268891"/>
                <a:gd name="connsiteX4" fmla="*/ 290512 w 459581"/>
                <a:gd name="connsiteY4" fmla="*/ 69056 h 268891"/>
                <a:gd name="connsiteX5" fmla="*/ 350043 w 459581"/>
                <a:gd name="connsiteY5" fmla="*/ 161925 h 268891"/>
                <a:gd name="connsiteX6" fmla="*/ 459581 w 459581"/>
                <a:gd name="connsiteY6" fmla="*/ 250030 h 268891"/>
                <a:gd name="connsiteX0" fmla="*/ 0 w 459581"/>
                <a:gd name="connsiteY0" fmla="*/ 0 h 250030"/>
                <a:gd name="connsiteX1" fmla="*/ 73818 w 459581"/>
                <a:gd name="connsiteY1" fmla="*/ 14287 h 250030"/>
                <a:gd name="connsiteX2" fmla="*/ 144065 w 459581"/>
                <a:gd name="connsiteY2" fmla="*/ 33215 h 250030"/>
                <a:gd name="connsiteX3" fmla="*/ 209548 w 459581"/>
                <a:gd name="connsiteY3" fmla="*/ 73818 h 250030"/>
                <a:gd name="connsiteX4" fmla="*/ 290512 w 459581"/>
                <a:gd name="connsiteY4" fmla="*/ 69056 h 250030"/>
                <a:gd name="connsiteX5" fmla="*/ 350043 w 459581"/>
                <a:gd name="connsiteY5" fmla="*/ 161925 h 250030"/>
                <a:gd name="connsiteX6" fmla="*/ 459581 w 459581"/>
                <a:gd name="connsiteY6" fmla="*/ 250030 h 250030"/>
                <a:gd name="connsiteX0" fmla="*/ 0 w 459581"/>
                <a:gd name="connsiteY0" fmla="*/ 0 h 250030"/>
                <a:gd name="connsiteX1" fmla="*/ 73818 w 459581"/>
                <a:gd name="connsiteY1" fmla="*/ 14287 h 250030"/>
                <a:gd name="connsiteX2" fmla="*/ 144065 w 459581"/>
                <a:gd name="connsiteY2" fmla="*/ 33215 h 250030"/>
                <a:gd name="connsiteX3" fmla="*/ 209548 w 459581"/>
                <a:gd name="connsiteY3" fmla="*/ 73818 h 250030"/>
                <a:gd name="connsiteX4" fmla="*/ 290512 w 459581"/>
                <a:gd name="connsiteY4" fmla="*/ 69056 h 250030"/>
                <a:gd name="connsiteX5" fmla="*/ 350043 w 459581"/>
                <a:gd name="connsiteY5" fmla="*/ 161925 h 250030"/>
                <a:gd name="connsiteX6" fmla="*/ 459581 w 459581"/>
                <a:gd name="connsiteY6" fmla="*/ 250030 h 250030"/>
                <a:gd name="connsiteX0" fmla="*/ 0 w 459581"/>
                <a:gd name="connsiteY0" fmla="*/ 0 h 250030"/>
                <a:gd name="connsiteX1" fmla="*/ 73818 w 459581"/>
                <a:gd name="connsiteY1" fmla="*/ 14287 h 250030"/>
                <a:gd name="connsiteX2" fmla="*/ 144065 w 459581"/>
                <a:gd name="connsiteY2" fmla="*/ 33215 h 250030"/>
                <a:gd name="connsiteX3" fmla="*/ 209548 w 459581"/>
                <a:gd name="connsiteY3" fmla="*/ 73818 h 250030"/>
                <a:gd name="connsiteX4" fmla="*/ 290512 w 459581"/>
                <a:gd name="connsiteY4" fmla="*/ 69056 h 250030"/>
                <a:gd name="connsiteX5" fmla="*/ 350043 w 459581"/>
                <a:gd name="connsiteY5" fmla="*/ 161925 h 250030"/>
                <a:gd name="connsiteX6" fmla="*/ 459581 w 459581"/>
                <a:gd name="connsiteY6" fmla="*/ 250030 h 250030"/>
                <a:gd name="connsiteX0" fmla="*/ 0 w 561975"/>
                <a:gd name="connsiteY0" fmla="*/ 189375 h 236998"/>
                <a:gd name="connsiteX1" fmla="*/ 176212 w 561975"/>
                <a:gd name="connsiteY1" fmla="*/ 1255 h 236998"/>
                <a:gd name="connsiteX2" fmla="*/ 246459 w 561975"/>
                <a:gd name="connsiteY2" fmla="*/ 20183 h 236998"/>
                <a:gd name="connsiteX3" fmla="*/ 311942 w 561975"/>
                <a:gd name="connsiteY3" fmla="*/ 60786 h 236998"/>
                <a:gd name="connsiteX4" fmla="*/ 392906 w 561975"/>
                <a:gd name="connsiteY4" fmla="*/ 56024 h 236998"/>
                <a:gd name="connsiteX5" fmla="*/ 452437 w 561975"/>
                <a:gd name="connsiteY5" fmla="*/ 148893 h 236998"/>
                <a:gd name="connsiteX6" fmla="*/ 561975 w 561975"/>
                <a:gd name="connsiteY6" fmla="*/ 236998 h 236998"/>
                <a:gd name="connsiteX0" fmla="*/ 0 w 561975"/>
                <a:gd name="connsiteY0" fmla="*/ 169647 h 217270"/>
                <a:gd name="connsiteX1" fmla="*/ 16668 w 561975"/>
                <a:gd name="connsiteY1" fmla="*/ 102970 h 217270"/>
                <a:gd name="connsiteX2" fmla="*/ 246459 w 561975"/>
                <a:gd name="connsiteY2" fmla="*/ 455 h 217270"/>
                <a:gd name="connsiteX3" fmla="*/ 311942 w 561975"/>
                <a:gd name="connsiteY3" fmla="*/ 41058 h 217270"/>
                <a:gd name="connsiteX4" fmla="*/ 392906 w 561975"/>
                <a:gd name="connsiteY4" fmla="*/ 36296 h 217270"/>
                <a:gd name="connsiteX5" fmla="*/ 452437 w 561975"/>
                <a:gd name="connsiteY5" fmla="*/ 129165 h 217270"/>
                <a:gd name="connsiteX6" fmla="*/ 561975 w 561975"/>
                <a:gd name="connsiteY6" fmla="*/ 217270 h 217270"/>
                <a:gd name="connsiteX0" fmla="*/ 0 w 561975"/>
                <a:gd name="connsiteY0" fmla="*/ 147673 h 195296"/>
                <a:gd name="connsiteX1" fmla="*/ 16668 w 561975"/>
                <a:gd name="connsiteY1" fmla="*/ 80996 h 195296"/>
                <a:gd name="connsiteX2" fmla="*/ 65484 w 561975"/>
                <a:gd name="connsiteY2" fmla="*/ 111831 h 195296"/>
                <a:gd name="connsiteX3" fmla="*/ 311942 w 561975"/>
                <a:gd name="connsiteY3" fmla="*/ 19084 h 195296"/>
                <a:gd name="connsiteX4" fmla="*/ 392906 w 561975"/>
                <a:gd name="connsiteY4" fmla="*/ 14322 h 195296"/>
                <a:gd name="connsiteX5" fmla="*/ 452437 w 561975"/>
                <a:gd name="connsiteY5" fmla="*/ 107191 h 195296"/>
                <a:gd name="connsiteX6" fmla="*/ 561975 w 561975"/>
                <a:gd name="connsiteY6" fmla="*/ 195296 h 195296"/>
                <a:gd name="connsiteX0" fmla="*/ 0 w 561975"/>
                <a:gd name="connsiteY0" fmla="*/ 147673 h 195296"/>
                <a:gd name="connsiteX1" fmla="*/ 16668 w 561975"/>
                <a:gd name="connsiteY1" fmla="*/ 80996 h 195296"/>
                <a:gd name="connsiteX2" fmla="*/ 65484 w 561975"/>
                <a:gd name="connsiteY2" fmla="*/ 111831 h 195296"/>
                <a:gd name="connsiteX3" fmla="*/ 311942 w 561975"/>
                <a:gd name="connsiteY3" fmla="*/ 19084 h 195296"/>
                <a:gd name="connsiteX4" fmla="*/ 392906 w 561975"/>
                <a:gd name="connsiteY4" fmla="*/ 14322 h 195296"/>
                <a:gd name="connsiteX5" fmla="*/ 452437 w 561975"/>
                <a:gd name="connsiteY5" fmla="*/ 107191 h 195296"/>
                <a:gd name="connsiteX6" fmla="*/ 561975 w 561975"/>
                <a:gd name="connsiteY6" fmla="*/ 195296 h 195296"/>
                <a:gd name="connsiteX0" fmla="*/ 0 w 561975"/>
                <a:gd name="connsiteY0" fmla="*/ 155649 h 203272"/>
                <a:gd name="connsiteX1" fmla="*/ 16668 w 561975"/>
                <a:gd name="connsiteY1" fmla="*/ 88972 h 203272"/>
                <a:gd name="connsiteX2" fmla="*/ 65484 w 561975"/>
                <a:gd name="connsiteY2" fmla="*/ 119807 h 203272"/>
                <a:gd name="connsiteX3" fmla="*/ 90486 w 561975"/>
                <a:gd name="connsiteY3" fmla="*/ 10391 h 203272"/>
                <a:gd name="connsiteX4" fmla="*/ 392906 w 561975"/>
                <a:gd name="connsiteY4" fmla="*/ 22298 h 203272"/>
                <a:gd name="connsiteX5" fmla="*/ 452437 w 561975"/>
                <a:gd name="connsiteY5" fmla="*/ 115167 h 203272"/>
                <a:gd name="connsiteX6" fmla="*/ 561975 w 561975"/>
                <a:gd name="connsiteY6" fmla="*/ 203272 h 203272"/>
                <a:gd name="connsiteX0" fmla="*/ 0 w 561975"/>
                <a:gd name="connsiteY0" fmla="*/ 162867 h 210490"/>
                <a:gd name="connsiteX1" fmla="*/ 16668 w 561975"/>
                <a:gd name="connsiteY1" fmla="*/ 96190 h 210490"/>
                <a:gd name="connsiteX2" fmla="*/ 65484 w 561975"/>
                <a:gd name="connsiteY2" fmla="*/ 127025 h 210490"/>
                <a:gd name="connsiteX3" fmla="*/ 90486 w 561975"/>
                <a:gd name="connsiteY3" fmla="*/ 17609 h 210490"/>
                <a:gd name="connsiteX4" fmla="*/ 392906 w 561975"/>
                <a:gd name="connsiteY4" fmla="*/ 29516 h 210490"/>
                <a:gd name="connsiteX5" fmla="*/ 452437 w 561975"/>
                <a:gd name="connsiteY5" fmla="*/ 122385 h 210490"/>
                <a:gd name="connsiteX6" fmla="*/ 561975 w 561975"/>
                <a:gd name="connsiteY6" fmla="*/ 210490 h 210490"/>
                <a:gd name="connsiteX0" fmla="*/ 0 w 561975"/>
                <a:gd name="connsiteY0" fmla="*/ 148290 h 195913"/>
                <a:gd name="connsiteX1" fmla="*/ 16668 w 561975"/>
                <a:gd name="connsiteY1" fmla="*/ 81613 h 195913"/>
                <a:gd name="connsiteX2" fmla="*/ 65484 w 561975"/>
                <a:gd name="connsiteY2" fmla="*/ 112448 h 195913"/>
                <a:gd name="connsiteX3" fmla="*/ 73818 w 561975"/>
                <a:gd name="connsiteY3" fmla="*/ 31607 h 195913"/>
                <a:gd name="connsiteX4" fmla="*/ 392906 w 561975"/>
                <a:gd name="connsiteY4" fmla="*/ 14939 h 195913"/>
                <a:gd name="connsiteX5" fmla="*/ 452437 w 561975"/>
                <a:gd name="connsiteY5" fmla="*/ 107808 h 195913"/>
                <a:gd name="connsiteX6" fmla="*/ 561975 w 561975"/>
                <a:gd name="connsiteY6" fmla="*/ 195913 h 195913"/>
                <a:gd name="connsiteX0" fmla="*/ 0 w 561975"/>
                <a:gd name="connsiteY0" fmla="*/ 140579 h 188202"/>
                <a:gd name="connsiteX1" fmla="*/ 16668 w 561975"/>
                <a:gd name="connsiteY1" fmla="*/ 73902 h 188202"/>
                <a:gd name="connsiteX2" fmla="*/ 65484 w 561975"/>
                <a:gd name="connsiteY2" fmla="*/ 104737 h 188202"/>
                <a:gd name="connsiteX3" fmla="*/ 73818 w 561975"/>
                <a:gd name="connsiteY3" fmla="*/ 23896 h 188202"/>
                <a:gd name="connsiteX4" fmla="*/ 100012 w 561975"/>
                <a:gd name="connsiteY4" fmla="*/ 11991 h 188202"/>
                <a:gd name="connsiteX5" fmla="*/ 452437 w 561975"/>
                <a:gd name="connsiteY5" fmla="*/ 100097 h 188202"/>
                <a:gd name="connsiteX6" fmla="*/ 561975 w 561975"/>
                <a:gd name="connsiteY6" fmla="*/ 188202 h 188202"/>
                <a:gd name="connsiteX0" fmla="*/ 0 w 453710"/>
                <a:gd name="connsiteY0" fmla="*/ 279112 h 279446"/>
                <a:gd name="connsiteX1" fmla="*/ 16668 w 453710"/>
                <a:gd name="connsiteY1" fmla="*/ 212435 h 279446"/>
                <a:gd name="connsiteX2" fmla="*/ 65484 w 453710"/>
                <a:gd name="connsiteY2" fmla="*/ 243270 h 279446"/>
                <a:gd name="connsiteX3" fmla="*/ 73818 w 453710"/>
                <a:gd name="connsiteY3" fmla="*/ 162429 h 279446"/>
                <a:gd name="connsiteX4" fmla="*/ 100012 w 453710"/>
                <a:gd name="connsiteY4" fmla="*/ 150524 h 279446"/>
                <a:gd name="connsiteX5" fmla="*/ 452437 w 453710"/>
                <a:gd name="connsiteY5" fmla="*/ 238630 h 279446"/>
                <a:gd name="connsiteX6" fmla="*/ 142875 w 453710"/>
                <a:gd name="connsiteY6" fmla="*/ 504 h 279446"/>
                <a:gd name="connsiteX0" fmla="*/ 0 w 142875"/>
                <a:gd name="connsiteY0" fmla="*/ 280225 h 280559"/>
                <a:gd name="connsiteX1" fmla="*/ 16668 w 142875"/>
                <a:gd name="connsiteY1" fmla="*/ 213548 h 280559"/>
                <a:gd name="connsiteX2" fmla="*/ 65484 w 142875"/>
                <a:gd name="connsiteY2" fmla="*/ 244383 h 280559"/>
                <a:gd name="connsiteX3" fmla="*/ 73818 w 142875"/>
                <a:gd name="connsiteY3" fmla="*/ 163542 h 280559"/>
                <a:gd name="connsiteX4" fmla="*/ 100012 w 142875"/>
                <a:gd name="connsiteY4" fmla="*/ 151637 h 280559"/>
                <a:gd name="connsiteX5" fmla="*/ 107156 w 142875"/>
                <a:gd name="connsiteY5" fmla="*/ 37337 h 280559"/>
                <a:gd name="connsiteX6" fmla="*/ 142875 w 142875"/>
                <a:gd name="connsiteY6" fmla="*/ 1617 h 280559"/>
                <a:gd name="connsiteX0" fmla="*/ 0 w 142875"/>
                <a:gd name="connsiteY0" fmla="*/ 280225 h 280559"/>
                <a:gd name="connsiteX1" fmla="*/ 16668 w 142875"/>
                <a:gd name="connsiteY1" fmla="*/ 213548 h 280559"/>
                <a:gd name="connsiteX2" fmla="*/ 65484 w 142875"/>
                <a:gd name="connsiteY2" fmla="*/ 244383 h 280559"/>
                <a:gd name="connsiteX3" fmla="*/ 73818 w 142875"/>
                <a:gd name="connsiteY3" fmla="*/ 163542 h 280559"/>
                <a:gd name="connsiteX4" fmla="*/ 100012 w 142875"/>
                <a:gd name="connsiteY4" fmla="*/ 151637 h 280559"/>
                <a:gd name="connsiteX5" fmla="*/ 107156 w 142875"/>
                <a:gd name="connsiteY5" fmla="*/ 37337 h 280559"/>
                <a:gd name="connsiteX6" fmla="*/ 142875 w 142875"/>
                <a:gd name="connsiteY6" fmla="*/ 1617 h 280559"/>
                <a:gd name="connsiteX0" fmla="*/ 0 w 142875"/>
                <a:gd name="connsiteY0" fmla="*/ 280225 h 280559"/>
                <a:gd name="connsiteX1" fmla="*/ 16668 w 142875"/>
                <a:gd name="connsiteY1" fmla="*/ 213548 h 280559"/>
                <a:gd name="connsiteX2" fmla="*/ 65484 w 142875"/>
                <a:gd name="connsiteY2" fmla="*/ 244383 h 280559"/>
                <a:gd name="connsiteX3" fmla="*/ 73818 w 142875"/>
                <a:gd name="connsiteY3" fmla="*/ 163542 h 280559"/>
                <a:gd name="connsiteX4" fmla="*/ 100012 w 142875"/>
                <a:gd name="connsiteY4" fmla="*/ 151637 h 280559"/>
                <a:gd name="connsiteX5" fmla="*/ 107156 w 142875"/>
                <a:gd name="connsiteY5" fmla="*/ 37337 h 280559"/>
                <a:gd name="connsiteX6" fmla="*/ 142875 w 142875"/>
                <a:gd name="connsiteY6" fmla="*/ 1617 h 280559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5484 w 142875"/>
                <a:gd name="connsiteY2" fmla="*/ 242766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07156 w 142875"/>
                <a:gd name="connsiteY5" fmla="*/ 35720 h 278942"/>
                <a:gd name="connsiteX6" fmla="*/ 142875 w 142875"/>
                <a:gd name="connsiteY6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5484 w 142875"/>
                <a:gd name="connsiteY2" fmla="*/ 242766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07156 w 142875"/>
                <a:gd name="connsiteY5" fmla="*/ 35720 h 278942"/>
                <a:gd name="connsiteX6" fmla="*/ 142875 w 142875"/>
                <a:gd name="connsiteY6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5484 w 142875"/>
                <a:gd name="connsiteY2" fmla="*/ 242766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42875 w 142875"/>
                <a:gd name="connsiteY5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5484 w 142875"/>
                <a:gd name="connsiteY2" fmla="*/ 242766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05966 w 142875"/>
                <a:gd name="connsiteY5" fmla="*/ 45123 h 278942"/>
                <a:gd name="connsiteX6" fmla="*/ 142875 w 142875"/>
                <a:gd name="connsiteY6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5484 w 142875"/>
                <a:gd name="connsiteY2" fmla="*/ 242766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34541 w 142875"/>
                <a:gd name="connsiteY5" fmla="*/ 64173 h 278942"/>
                <a:gd name="connsiteX6" fmla="*/ 105966 w 142875"/>
                <a:gd name="connsiteY6" fmla="*/ 45123 h 278942"/>
                <a:gd name="connsiteX7" fmla="*/ 142875 w 142875"/>
                <a:gd name="connsiteY7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7390 w 142875"/>
                <a:gd name="connsiteY2" fmla="*/ 230860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34541 w 142875"/>
                <a:gd name="connsiteY5" fmla="*/ 64173 h 278942"/>
                <a:gd name="connsiteX6" fmla="*/ 105966 w 142875"/>
                <a:gd name="connsiteY6" fmla="*/ 45123 h 278942"/>
                <a:gd name="connsiteX7" fmla="*/ 142875 w 142875"/>
                <a:gd name="connsiteY7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0247 w 142875"/>
                <a:gd name="connsiteY2" fmla="*/ 228479 h 278942"/>
                <a:gd name="connsiteX3" fmla="*/ 73818 w 142875"/>
                <a:gd name="connsiteY3" fmla="*/ 161925 h 278942"/>
                <a:gd name="connsiteX4" fmla="*/ 100012 w 142875"/>
                <a:gd name="connsiteY4" fmla="*/ 150020 h 278942"/>
                <a:gd name="connsiteX5" fmla="*/ 134541 w 142875"/>
                <a:gd name="connsiteY5" fmla="*/ 64173 h 278942"/>
                <a:gd name="connsiteX6" fmla="*/ 105966 w 142875"/>
                <a:gd name="connsiteY6" fmla="*/ 45123 h 278942"/>
                <a:gd name="connsiteX7" fmla="*/ 142875 w 142875"/>
                <a:gd name="connsiteY7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0247 w 142875"/>
                <a:gd name="connsiteY2" fmla="*/ 228479 h 278942"/>
                <a:gd name="connsiteX3" fmla="*/ 73818 w 142875"/>
                <a:gd name="connsiteY3" fmla="*/ 161925 h 278942"/>
                <a:gd name="connsiteX4" fmla="*/ 92869 w 142875"/>
                <a:gd name="connsiteY4" fmla="*/ 138114 h 278942"/>
                <a:gd name="connsiteX5" fmla="*/ 134541 w 142875"/>
                <a:gd name="connsiteY5" fmla="*/ 64173 h 278942"/>
                <a:gd name="connsiteX6" fmla="*/ 105966 w 142875"/>
                <a:gd name="connsiteY6" fmla="*/ 45123 h 278942"/>
                <a:gd name="connsiteX7" fmla="*/ 142875 w 142875"/>
                <a:gd name="connsiteY7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0247 w 142875"/>
                <a:gd name="connsiteY2" fmla="*/ 228479 h 278942"/>
                <a:gd name="connsiteX3" fmla="*/ 73818 w 142875"/>
                <a:gd name="connsiteY3" fmla="*/ 161925 h 278942"/>
                <a:gd name="connsiteX4" fmla="*/ 92869 w 142875"/>
                <a:gd name="connsiteY4" fmla="*/ 138114 h 278942"/>
                <a:gd name="connsiteX5" fmla="*/ 117872 w 142875"/>
                <a:gd name="connsiteY5" fmla="*/ 116561 h 278942"/>
                <a:gd name="connsiteX6" fmla="*/ 134541 w 142875"/>
                <a:gd name="connsiteY6" fmla="*/ 64173 h 278942"/>
                <a:gd name="connsiteX7" fmla="*/ 105966 w 142875"/>
                <a:gd name="connsiteY7" fmla="*/ 45123 h 278942"/>
                <a:gd name="connsiteX8" fmla="*/ 142875 w 142875"/>
                <a:gd name="connsiteY8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0247 w 142875"/>
                <a:gd name="connsiteY2" fmla="*/ 228479 h 278942"/>
                <a:gd name="connsiteX3" fmla="*/ 73818 w 142875"/>
                <a:gd name="connsiteY3" fmla="*/ 161925 h 278942"/>
                <a:gd name="connsiteX4" fmla="*/ 92869 w 142875"/>
                <a:gd name="connsiteY4" fmla="*/ 138114 h 278942"/>
                <a:gd name="connsiteX5" fmla="*/ 117872 w 142875"/>
                <a:gd name="connsiteY5" fmla="*/ 116561 h 278942"/>
                <a:gd name="connsiteX6" fmla="*/ 134541 w 142875"/>
                <a:gd name="connsiteY6" fmla="*/ 64173 h 278942"/>
                <a:gd name="connsiteX7" fmla="*/ 103585 w 142875"/>
                <a:gd name="connsiteY7" fmla="*/ 57029 h 278942"/>
                <a:gd name="connsiteX8" fmla="*/ 142875 w 142875"/>
                <a:gd name="connsiteY8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0247 w 142875"/>
                <a:gd name="connsiteY2" fmla="*/ 228479 h 278942"/>
                <a:gd name="connsiteX3" fmla="*/ 73818 w 142875"/>
                <a:gd name="connsiteY3" fmla="*/ 161925 h 278942"/>
                <a:gd name="connsiteX4" fmla="*/ 92869 w 142875"/>
                <a:gd name="connsiteY4" fmla="*/ 138114 h 278942"/>
                <a:gd name="connsiteX5" fmla="*/ 117872 w 142875"/>
                <a:gd name="connsiteY5" fmla="*/ 116561 h 278942"/>
                <a:gd name="connsiteX6" fmla="*/ 134541 w 142875"/>
                <a:gd name="connsiteY6" fmla="*/ 64173 h 278942"/>
                <a:gd name="connsiteX7" fmla="*/ 103585 w 142875"/>
                <a:gd name="connsiteY7" fmla="*/ 57029 h 278942"/>
                <a:gd name="connsiteX8" fmla="*/ 142875 w 142875"/>
                <a:gd name="connsiteY8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70247 w 142875"/>
                <a:gd name="connsiteY2" fmla="*/ 228479 h 278942"/>
                <a:gd name="connsiteX3" fmla="*/ 73818 w 142875"/>
                <a:gd name="connsiteY3" fmla="*/ 161925 h 278942"/>
                <a:gd name="connsiteX4" fmla="*/ 92869 w 142875"/>
                <a:gd name="connsiteY4" fmla="*/ 138114 h 278942"/>
                <a:gd name="connsiteX5" fmla="*/ 117872 w 142875"/>
                <a:gd name="connsiteY5" fmla="*/ 116561 h 278942"/>
                <a:gd name="connsiteX6" fmla="*/ 134541 w 142875"/>
                <a:gd name="connsiteY6" fmla="*/ 64173 h 278942"/>
                <a:gd name="connsiteX7" fmla="*/ 103585 w 142875"/>
                <a:gd name="connsiteY7" fmla="*/ 57029 h 278942"/>
                <a:gd name="connsiteX8" fmla="*/ 113110 w 142875"/>
                <a:gd name="connsiteY8" fmla="*/ 37980 h 278942"/>
                <a:gd name="connsiteX9" fmla="*/ 142875 w 142875"/>
                <a:gd name="connsiteY9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7866 w 142875"/>
                <a:gd name="connsiteY2" fmla="*/ 235623 h 278942"/>
                <a:gd name="connsiteX3" fmla="*/ 73818 w 142875"/>
                <a:gd name="connsiteY3" fmla="*/ 161925 h 278942"/>
                <a:gd name="connsiteX4" fmla="*/ 92869 w 142875"/>
                <a:gd name="connsiteY4" fmla="*/ 138114 h 278942"/>
                <a:gd name="connsiteX5" fmla="*/ 117872 w 142875"/>
                <a:gd name="connsiteY5" fmla="*/ 116561 h 278942"/>
                <a:gd name="connsiteX6" fmla="*/ 134541 w 142875"/>
                <a:gd name="connsiteY6" fmla="*/ 64173 h 278942"/>
                <a:gd name="connsiteX7" fmla="*/ 103585 w 142875"/>
                <a:gd name="connsiteY7" fmla="*/ 57029 h 278942"/>
                <a:gd name="connsiteX8" fmla="*/ 113110 w 142875"/>
                <a:gd name="connsiteY8" fmla="*/ 37980 h 278942"/>
                <a:gd name="connsiteX9" fmla="*/ 142875 w 142875"/>
                <a:gd name="connsiteY9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67866 w 142875"/>
                <a:gd name="connsiteY2" fmla="*/ 235623 h 278942"/>
                <a:gd name="connsiteX3" fmla="*/ 86916 w 142875"/>
                <a:gd name="connsiteY3" fmla="*/ 211811 h 278942"/>
                <a:gd name="connsiteX4" fmla="*/ 73818 w 142875"/>
                <a:gd name="connsiteY4" fmla="*/ 161925 h 278942"/>
                <a:gd name="connsiteX5" fmla="*/ 92869 w 142875"/>
                <a:gd name="connsiteY5" fmla="*/ 138114 h 278942"/>
                <a:gd name="connsiteX6" fmla="*/ 117872 w 142875"/>
                <a:gd name="connsiteY6" fmla="*/ 116561 h 278942"/>
                <a:gd name="connsiteX7" fmla="*/ 134541 w 142875"/>
                <a:gd name="connsiteY7" fmla="*/ 64173 h 278942"/>
                <a:gd name="connsiteX8" fmla="*/ 103585 w 142875"/>
                <a:gd name="connsiteY8" fmla="*/ 57029 h 278942"/>
                <a:gd name="connsiteX9" fmla="*/ 113110 w 142875"/>
                <a:gd name="connsiteY9" fmla="*/ 37980 h 278942"/>
                <a:gd name="connsiteX10" fmla="*/ 142875 w 142875"/>
                <a:gd name="connsiteY10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39291 w 142875"/>
                <a:gd name="connsiteY2" fmla="*/ 235623 h 278942"/>
                <a:gd name="connsiteX3" fmla="*/ 67866 w 142875"/>
                <a:gd name="connsiteY3" fmla="*/ 235623 h 278942"/>
                <a:gd name="connsiteX4" fmla="*/ 86916 w 142875"/>
                <a:gd name="connsiteY4" fmla="*/ 211811 h 278942"/>
                <a:gd name="connsiteX5" fmla="*/ 73818 w 142875"/>
                <a:gd name="connsiteY5" fmla="*/ 161925 h 278942"/>
                <a:gd name="connsiteX6" fmla="*/ 92869 w 142875"/>
                <a:gd name="connsiteY6" fmla="*/ 138114 h 278942"/>
                <a:gd name="connsiteX7" fmla="*/ 117872 w 142875"/>
                <a:gd name="connsiteY7" fmla="*/ 116561 h 278942"/>
                <a:gd name="connsiteX8" fmla="*/ 134541 w 142875"/>
                <a:gd name="connsiteY8" fmla="*/ 64173 h 278942"/>
                <a:gd name="connsiteX9" fmla="*/ 103585 w 142875"/>
                <a:gd name="connsiteY9" fmla="*/ 57029 h 278942"/>
                <a:gd name="connsiteX10" fmla="*/ 113110 w 142875"/>
                <a:gd name="connsiteY10" fmla="*/ 37980 h 278942"/>
                <a:gd name="connsiteX11" fmla="*/ 142875 w 142875"/>
                <a:gd name="connsiteY11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39291 w 142875"/>
                <a:gd name="connsiteY2" fmla="*/ 235623 h 278942"/>
                <a:gd name="connsiteX3" fmla="*/ 67866 w 142875"/>
                <a:gd name="connsiteY3" fmla="*/ 235623 h 278942"/>
                <a:gd name="connsiteX4" fmla="*/ 86916 w 142875"/>
                <a:gd name="connsiteY4" fmla="*/ 211811 h 278942"/>
                <a:gd name="connsiteX5" fmla="*/ 73818 w 142875"/>
                <a:gd name="connsiteY5" fmla="*/ 161925 h 278942"/>
                <a:gd name="connsiteX6" fmla="*/ 92869 w 142875"/>
                <a:gd name="connsiteY6" fmla="*/ 138114 h 278942"/>
                <a:gd name="connsiteX7" fmla="*/ 117872 w 142875"/>
                <a:gd name="connsiteY7" fmla="*/ 116561 h 278942"/>
                <a:gd name="connsiteX8" fmla="*/ 134541 w 142875"/>
                <a:gd name="connsiteY8" fmla="*/ 64173 h 278942"/>
                <a:gd name="connsiteX9" fmla="*/ 103585 w 142875"/>
                <a:gd name="connsiteY9" fmla="*/ 57029 h 278942"/>
                <a:gd name="connsiteX10" fmla="*/ 113110 w 142875"/>
                <a:gd name="connsiteY10" fmla="*/ 26073 h 278942"/>
                <a:gd name="connsiteX11" fmla="*/ 142875 w 142875"/>
                <a:gd name="connsiteY11" fmla="*/ 0 h 278942"/>
                <a:gd name="connsiteX0" fmla="*/ 0 w 142875"/>
                <a:gd name="connsiteY0" fmla="*/ 278608 h 278942"/>
                <a:gd name="connsiteX1" fmla="*/ 16668 w 142875"/>
                <a:gd name="connsiteY1" fmla="*/ 211931 h 278942"/>
                <a:gd name="connsiteX2" fmla="*/ 39291 w 142875"/>
                <a:gd name="connsiteY2" fmla="*/ 235623 h 278942"/>
                <a:gd name="connsiteX3" fmla="*/ 67866 w 142875"/>
                <a:gd name="connsiteY3" fmla="*/ 235623 h 278942"/>
                <a:gd name="connsiteX4" fmla="*/ 86916 w 142875"/>
                <a:gd name="connsiteY4" fmla="*/ 211811 h 278942"/>
                <a:gd name="connsiteX5" fmla="*/ 73818 w 142875"/>
                <a:gd name="connsiteY5" fmla="*/ 161925 h 278942"/>
                <a:gd name="connsiteX6" fmla="*/ 92869 w 142875"/>
                <a:gd name="connsiteY6" fmla="*/ 138114 h 278942"/>
                <a:gd name="connsiteX7" fmla="*/ 117872 w 142875"/>
                <a:gd name="connsiteY7" fmla="*/ 116561 h 278942"/>
                <a:gd name="connsiteX8" fmla="*/ 134541 w 142875"/>
                <a:gd name="connsiteY8" fmla="*/ 64173 h 278942"/>
                <a:gd name="connsiteX9" fmla="*/ 113110 w 142875"/>
                <a:gd name="connsiteY9" fmla="*/ 47504 h 278942"/>
                <a:gd name="connsiteX10" fmla="*/ 113110 w 142875"/>
                <a:gd name="connsiteY10" fmla="*/ 26073 h 278942"/>
                <a:gd name="connsiteX11" fmla="*/ 142875 w 142875"/>
                <a:gd name="connsiteY11" fmla="*/ 0 h 278942"/>
                <a:gd name="connsiteX0" fmla="*/ 0 w 552450"/>
                <a:gd name="connsiteY0" fmla="*/ 576264 h 576598"/>
                <a:gd name="connsiteX1" fmla="*/ 16668 w 552450"/>
                <a:gd name="connsiteY1" fmla="*/ 509587 h 576598"/>
                <a:gd name="connsiteX2" fmla="*/ 39291 w 552450"/>
                <a:gd name="connsiteY2" fmla="*/ 533279 h 576598"/>
                <a:gd name="connsiteX3" fmla="*/ 67866 w 552450"/>
                <a:gd name="connsiteY3" fmla="*/ 533279 h 576598"/>
                <a:gd name="connsiteX4" fmla="*/ 86916 w 552450"/>
                <a:gd name="connsiteY4" fmla="*/ 509467 h 576598"/>
                <a:gd name="connsiteX5" fmla="*/ 73818 w 552450"/>
                <a:gd name="connsiteY5" fmla="*/ 459581 h 576598"/>
                <a:gd name="connsiteX6" fmla="*/ 92869 w 552450"/>
                <a:gd name="connsiteY6" fmla="*/ 435770 h 576598"/>
                <a:gd name="connsiteX7" fmla="*/ 117872 w 552450"/>
                <a:gd name="connsiteY7" fmla="*/ 414217 h 576598"/>
                <a:gd name="connsiteX8" fmla="*/ 134541 w 552450"/>
                <a:gd name="connsiteY8" fmla="*/ 361829 h 576598"/>
                <a:gd name="connsiteX9" fmla="*/ 113110 w 552450"/>
                <a:gd name="connsiteY9" fmla="*/ 345160 h 576598"/>
                <a:gd name="connsiteX10" fmla="*/ 113110 w 552450"/>
                <a:gd name="connsiteY10" fmla="*/ 323729 h 576598"/>
                <a:gd name="connsiteX11" fmla="*/ 552450 w 552450"/>
                <a:gd name="connsiteY11" fmla="*/ 0 h 576598"/>
                <a:gd name="connsiteX0" fmla="*/ 0 w 552450"/>
                <a:gd name="connsiteY0" fmla="*/ 591089 h 591423"/>
                <a:gd name="connsiteX1" fmla="*/ 16668 w 552450"/>
                <a:gd name="connsiteY1" fmla="*/ 524412 h 591423"/>
                <a:gd name="connsiteX2" fmla="*/ 39291 w 552450"/>
                <a:gd name="connsiteY2" fmla="*/ 548104 h 591423"/>
                <a:gd name="connsiteX3" fmla="*/ 67866 w 552450"/>
                <a:gd name="connsiteY3" fmla="*/ 548104 h 591423"/>
                <a:gd name="connsiteX4" fmla="*/ 86916 w 552450"/>
                <a:gd name="connsiteY4" fmla="*/ 524292 h 591423"/>
                <a:gd name="connsiteX5" fmla="*/ 73818 w 552450"/>
                <a:gd name="connsiteY5" fmla="*/ 474406 h 591423"/>
                <a:gd name="connsiteX6" fmla="*/ 92869 w 552450"/>
                <a:gd name="connsiteY6" fmla="*/ 450595 h 591423"/>
                <a:gd name="connsiteX7" fmla="*/ 117872 w 552450"/>
                <a:gd name="connsiteY7" fmla="*/ 429042 h 591423"/>
                <a:gd name="connsiteX8" fmla="*/ 134541 w 552450"/>
                <a:gd name="connsiteY8" fmla="*/ 376654 h 591423"/>
                <a:gd name="connsiteX9" fmla="*/ 113110 w 552450"/>
                <a:gd name="connsiteY9" fmla="*/ 359985 h 591423"/>
                <a:gd name="connsiteX10" fmla="*/ 113110 w 552450"/>
                <a:gd name="connsiteY10" fmla="*/ 338554 h 591423"/>
                <a:gd name="connsiteX11" fmla="*/ 334565 w 552450"/>
                <a:gd name="connsiteY11" fmla="*/ 24229 h 591423"/>
                <a:gd name="connsiteX12" fmla="*/ 552450 w 552450"/>
                <a:gd name="connsiteY12" fmla="*/ 14825 h 591423"/>
                <a:gd name="connsiteX0" fmla="*/ 0 w 552450"/>
                <a:gd name="connsiteY0" fmla="*/ 590237 h 590571"/>
                <a:gd name="connsiteX1" fmla="*/ 16668 w 552450"/>
                <a:gd name="connsiteY1" fmla="*/ 523560 h 590571"/>
                <a:gd name="connsiteX2" fmla="*/ 39291 w 552450"/>
                <a:gd name="connsiteY2" fmla="*/ 547252 h 590571"/>
                <a:gd name="connsiteX3" fmla="*/ 67866 w 552450"/>
                <a:gd name="connsiteY3" fmla="*/ 547252 h 590571"/>
                <a:gd name="connsiteX4" fmla="*/ 86916 w 552450"/>
                <a:gd name="connsiteY4" fmla="*/ 523440 h 590571"/>
                <a:gd name="connsiteX5" fmla="*/ 73818 w 552450"/>
                <a:gd name="connsiteY5" fmla="*/ 473554 h 590571"/>
                <a:gd name="connsiteX6" fmla="*/ 92869 w 552450"/>
                <a:gd name="connsiteY6" fmla="*/ 449743 h 590571"/>
                <a:gd name="connsiteX7" fmla="*/ 117872 w 552450"/>
                <a:gd name="connsiteY7" fmla="*/ 428190 h 590571"/>
                <a:gd name="connsiteX8" fmla="*/ 134541 w 552450"/>
                <a:gd name="connsiteY8" fmla="*/ 375802 h 590571"/>
                <a:gd name="connsiteX9" fmla="*/ 113110 w 552450"/>
                <a:gd name="connsiteY9" fmla="*/ 359133 h 590571"/>
                <a:gd name="connsiteX10" fmla="*/ 113110 w 552450"/>
                <a:gd name="connsiteY10" fmla="*/ 337702 h 590571"/>
                <a:gd name="connsiteX11" fmla="*/ 334565 w 552450"/>
                <a:gd name="connsiteY11" fmla="*/ 23377 h 590571"/>
                <a:gd name="connsiteX12" fmla="*/ 456009 w 552450"/>
                <a:gd name="connsiteY12" fmla="*/ 28141 h 590571"/>
                <a:gd name="connsiteX13" fmla="*/ 552450 w 552450"/>
                <a:gd name="connsiteY13" fmla="*/ 13973 h 590571"/>
                <a:gd name="connsiteX0" fmla="*/ 0 w 552450"/>
                <a:gd name="connsiteY0" fmla="*/ 590237 h 590571"/>
                <a:gd name="connsiteX1" fmla="*/ 16668 w 552450"/>
                <a:gd name="connsiteY1" fmla="*/ 523560 h 590571"/>
                <a:gd name="connsiteX2" fmla="*/ 39291 w 552450"/>
                <a:gd name="connsiteY2" fmla="*/ 547252 h 590571"/>
                <a:gd name="connsiteX3" fmla="*/ 67866 w 552450"/>
                <a:gd name="connsiteY3" fmla="*/ 547252 h 590571"/>
                <a:gd name="connsiteX4" fmla="*/ 86916 w 552450"/>
                <a:gd name="connsiteY4" fmla="*/ 523440 h 590571"/>
                <a:gd name="connsiteX5" fmla="*/ 73818 w 552450"/>
                <a:gd name="connsiteY5" fmla="*/ 473554 h 590571"/>
                <a:gd name="connsiteX6" fmla="*/ 92869 w 552450"/>
                <a:gd name="connsiteY6" fmla="*/ 449743 h 590571"/>
                <a:gd name="connsiteX7" fmla="*/ 117872 w 552450"/>
                <a:gd name="connsiteY7" fmla="*/ 428190 h 590571"/>
                <a:gd name="connsiteX8" fmla="*/ 134541 w 552450"/>
                <a:gd name="connsiteY8" fmla="*/ 375802 h 590571"/>
                <a:gd name="connsiteX9" fmla="*/ 113110 w 552450"/>
                <a:gd name="connsiteY9" fmla="*/ 359133 h 590571"/>
                <a:gd name="connsiteX10" fmla="*/ 113110 w 552450"/>
                <a:gd name="connsiteY10" fmla="*/ 337702 h 590571"/>
                <a:gd name="connsiteX11" fmla="*/ 334565 w 552450"/>
                <a:gd name="connsiteY11" fmla="*/ 23377 h 590571"/>
                <a:gd name="connsiteX12" fmla="*/ 456009 w 552450"/>
                <a:gd name="connsiteY12" fmla="*/ 28141 h 590571"/>
                <a:gd name="connsiteX13" fmla="*/ 552450 w 552450"/>
                <a:gd name="connsiteY13" fmla="*/ 13973 h 590571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320278 w 552450"/>
                <a:gd name="connsiteY11" fmla="*/ 27953 h 578478"/>
                <a:gd name="connsiteX12" fmla="*/ 456009 w 552450"/>
                <a:gd name="connsiteY12" fmla="*/ 16048 h 578478"/>
                <a:gd name="connsiteX13" fmla="*/ 552450 w 552450"/>
                <a:gd name="connsiteY13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320278 w 552450"/>
                <a:gd name="connsiteY11" fmla="*/ 27953 h 578478"/>
                <a:gd name="connsiteX12" fmla="*/ 456009 w 552450"/>
                <a:gd name="connsiteY12" fmla="*/ 16048 h 578478"/>
                <a:gd name="connsiteX13" fmla="*/ 552450 w 552450"/>
                <a:gd name="connsiteY13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277415 w 552450"/>
                <a:gd name="connsiteY11" fmla="*/ 166066 h 578478"/>
                <a:gd name="connsiteX12" fmla="*/ 320278 w 552450"/>
                <a:gd name="connsiteY12" fmla="*/ 27953 h 578478"/>
                <a:gd name="connsiteX13" fmla="*/ 456009 w 552450"/>
                <a:gd name="connsiteY13" fmla="*/ 16048 h 578478"/>
                <a:gd name="connsiteX14" fmla="*/ 552450 w 552450"/>
                <a:gd name="connsiteY14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277415 w 552450"/>
                <a:gd name="connsiteY11" fmla="*/ 166066 h 578478"/>
                <a:gd name="connsiteX12" fmla="*/ 320278 w 552450"/>
                <a:gd name="connsiteY12" fmla="*/ 27953 h 578478"/>
                <a:gd name="connsiteX13" fmla="*/ 456009 w 552450"/>
                <a:gd name="connsiteY13" fmla="*/ 16048 h 578478"/>
                <a:gd name="connsiteX14" fmla="*/ 552450 w 552450"/>
                <a:gd name="connsiteY14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13110 w 552450"/>
                <a:gd name="connsiteY10" fmla="*/ 3256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44066 w 552450"/>
                <a:gd name="connsiteY10" fmla="*/ 2875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13110 w 552450"/>
                <a:gd name="connsiteY9" fmla="*/ 347040 h 578478"/>
                <a:gd name="connsiteX10" fmla="*/ 144066 w 552450"/>
                <a:gd name="connsiteY10" fmla="*/ 2875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08348 w 552450"/>
                <a:gd name="connsiteY9" fmla="*/ 332753 h 578478"/>
                <a:gd name="connsiteX10" fmla="*/ 144066 w 552450"/>
                <a:gd name="connsiteY10" fmla="*/ 287509 h 578478"/>
                <a:gd name="connsiteX11" fmla="*/ 248840 w 552450"/>
                <a:gd name="connsiteY11" fmla="*/ 280366 h 578478"/>
                <a:gd name="connsiteX12" fmla="*/ 277415 w 552450"/>
                <a:gd name="connsiteY12" fmla="*/ 166066 h 578478"/>
                <a:gd name="connsiteX13" fmla="*/ 320278 w 552450"/>
                <a:gd name="connsiteY13" fmla="*/ 27953 h 578478"/>
                <a:gd name="connsiteX14" fmla="*/ 456009 w 552450"/>
                <a:gd name="connsiteY14" fmla="*/ 16048 h 578478"/>
                <a:gd name="connsiteX15" fmla="*/ 552450 w 552450"/>
                <a:gd name="connsiteY15" fmla="*/ 1880 h 578478"/>
                <a:gd name="connsiteX0" fmla="*/ 0 w 552450"/>
                <a:gd name="connsiteY0" fmla="*/ 578144 h 578478"/>
                <a:gd name="connsiteX1" fmla="*/ 16668 w 552450"/>
                <a:gd name="connsiteY1" fmla="*/ 511467 h 578478"/>
                <a:gd name="connsiteX2" fmla="*/ 39291 w 552450"/>
                <a:gd name="connsiteY2" fmla="*/ 535159 h 578478"/>
                <a:gd name="connsiteX3" fmla="*/ 67866 w 552450"/>
                <a:gd name="connsiteY3" fmla="*/ 535159 h 578478"/>
                <a:gd name="connsiteX4" fmla="*/ 86916 w 552450"/>
                <a:gd name="connsiteY4" fmla="*/ 511347 h 578478"/>
                <a:gd name="connsiteX5" fmla="*/ 73818 w 552450"/>
                <a:gd name="connsiteY5" fmla="*/ 461461 h 578478"/>
                <a:gd name="connsiteX6" fmla="*/ 92869 w 552450"/>
                <a:gd name="connsiteY6" fmla="*/ 437650 h 578478"/>
                <a:gd name="connsiteX7" fmla="*/ 117872 w 552450"/>
                <a:gd name="connsiteY7" fmla="*/ 416097 h 578478"/>
                <a:gd name="connsiteX8" fmla="*/ 134541 w 552450"/>
                <a:gd name="connsiteY8" fmla="*/ 363709 h 578478"/>
                <a:gd name="connsiteX9" fmla="*/ 108348 w 552450"/>
                <a:gd name="connsiteY9" fmla="*/ 332753 h 578478"/>
                <a:gd name="connsiteX10" fmla="*/ 127396 w 552450"/>
                <a:gd name="connsiteY10" fmla="*/ 325609 h 578478"/>
                <a:gd name="connsiteX11" fmla="*/ 144066 w 552450"/>
                <a:gd name="connsiteY11" fmla="*/ 287509 h 578478"/>
                <a:gd name="connsiteX12" fmla="*/ 248840 w 552450"/>
                <a:gd name="connsiteY12" fmla="*/ 280366 h 578478"/>
                <a:gd name="connsiteX13" fmla="*/ 277415 w 552450"/>
                <a:gd name="connsiteY13" fmla="*/ 166066 h 578478"/>
                <a:gd name="connsiteX14" fmla="*/ 320278 w 552450"/>
                <a:gd name="connsiteY14" fmla="*/ 27953 h 578478"/>
                <a:gd name="connsiteX15" fmla="*/ 456009 w 552450"/>
                <a:gd name="connsiteY15" fmla="*/ 16048 h 578478"/>
                <a:gd name="connsiteX16" fmla="*/ 552450 w 552450"/>
                <a:gd name="connsiteY16" fmla="*/ 1880 h 578478"/>
                <a:gd name="connsiteX0" fmla="*/ 0 w 566737"/>
                <a:gd name="connsiteY0" fmla="*/ 578144 h 578478"/>
                <a:gd name="connsiteX1" fmla="*/ 16668 w 566737"/>
                <a:gd name="connsiteY1" fmla="*/ 511467 h 578478"/>
                <a:gd name="connsiteX2" fmla="*/ 39291 w 566737"/>
                <a:gd name="connsiteY2" fmla="*/ 535159 h 578478"/>
                <a:gd name="connsiteX3" fmla="*/ 67866 w 566737"/>
                <a:gd name="connsiteY3" fmla="*/ 535159 h 578478"/>
                <a:gd name="connsiteX4" fmla="*/ 86916 w 566737"/>
                <a:gd name="connsiteY4" fmla="*/ 511347 h 578478"/>
                <a:gd name="connsiteX5" fmla="*/ 73818 w 566737"/>
                <a:gd name="connsiteY5" fmla="*/ 461461 h 578478"/>
                <a:gd name="connsiteX6" fmla="*/ 92869 w 566737"/>
                <a:gd name="connsiteY6" fmla="*/ 437650 h 578478"/>
                <a:gd name="connsiteX7" fmla="*/ 117872 w 566737"/>
                <a:gd name="connsiteY7" fmla="*/ 416097 h 578478"/>
                <a:gd name="connsiteX8" fmla="*/ 134541 w 566737"/>
                <a:gd name="connsiteY8" fmla="*/ 363709 h 578478"/>
                <a:gd name="connsiteX9" fmla="*/ 108348 w 566737"/>
                <a:gd name="connsiteY9" fmla="*/ 332753 h 578478"/>
                <a:gd name="connsiteX10" fmla="*/ 127396 w 566737"/>
                <a:gd name="connsiteY10" fmla="*/ 325609 h 578478"/>
                <a:gd name="connsiteX11" fmla="*/ 144066 w 566737"/>
                <a:gd name="connsiteY11" fmla="*/ 287509 h 578478"/>
                <a:gd name="connsiteX12" fmla="*/ 248840 w 566737"/>
                <a:gd name="connsiteY12" fmla="*/ 280366 h 578478"/>
                <a:gd name="connsiteX13" fmla="*/ 277415 w 566737"/>
                <a:gd name="connsiteY13" fmla="*/ 166066 h 578478"/>
                <a:gd name="connsiteX14" fmla="*/ 320278 w 566737"/>
                <a:gd name="connsiteY14" fmla="*/ 27953 h 578478"/>
                <a:gd name="connsiteX15" fmla="*/ 456009 w 566737"/>
                <a:gd name="connsiteY15" fmla="*/ 16048 h 578478"/>
                <a:gd name="connsiteX16" fmla="*/ 566737 w 566737"/>
                <a:gd name="connsiteY16" fmla="*/ 225718 h 578478"/>
                <a:gd name="connsiteX0" fmla="*/ 0 w 567882"/>
                <a:gd name="connsiteY0" fmla="*/ 578144 h 578478"/>
                <a:gd name="connsiteX1" fmla="*/ 16668 w 567882"/>
                <a:gd name="connsiteY1" fmla="*/ 511467 h 578478"/>
                <a:gd name="connsiteX2" fmla="*/ 39291 w 567882"/>
                <a:gd name="connsiteY2" fmla="*/ 535159 h 578478"/>
                <a:gd name="connsiteX3" fmla="*/ 67866 w 567882"/>
                <a:gd name="connsiteY3" fmla="*/ 535159 h 578478"/>
                <a:gd name="connsiteX4" fmla="*/ 86916 w 567882"/>
                <a:gd name="connsiteY4" fmla="*/ 511347 h 578478"/>
                <a:gd name="connsiteX5" fmla="*/ 73818 w 567882"/>
                <a:gd name="connsiteY5" fmla="*/ 461461 h 578478"/>
                <a:gd name="connsiteX6" fmla="*/ 92869 w 567882"/>
                <a:gd name="connsiteY6" fmla="*/ 437650 h 578478"/>
                <a:gd name="connsiteX7" fmla="*/ 117872 w 567882"/>
                <a:gd name="connsiteY7" fmla="*/ 416097 h 578478"/>
                <a:gd name="connsiteX8" fmla="*/ 134541 w 567882"/>
                <a:gd name="connsiteY8" fmla="*/ 363709 h 578478"/>
                <a:gd name="connsiteX9" fmla="*/ 108348 w 567882"/>
                <a:gd name="connsiteY9" fmla="*/ 332753 h 578478"/>
                <a:gd name="connsiteX10" fmla="*/ 127396 w 567882"/>
                <a:gd name="connsiteY10" fmla="*/ 325609 h 578478"/>
                <a:gd name="connsiteX11" fmla="*/ 144066 w 567882"/>
                <a:gd name="connsiteY11" fmla="*/ 287509 h 578478"/>
                <a:gd name="connsiteX12" fmla="*/ 248840 w 567882"/>
                <a:gd name="connsiteY12" fmla="*/ 280366 h 578478"/>
                <a:gd name="connsiteX13" fmla="*/ 277415 w 567882"/>
                <a:gd name="connsiteY13" fmla="*/ 166066 h 578478"/>
                <a:gd name="connsiteX14" fmla="*/ 320278 w 567882"/>
                <a:gd name="connsiteY14" fmla="*/ 27953 h 578478"/>
                <a:gd name="connsiteX15" fmla="*/ 456009 w 567882"/>
                <a:gd name="connsiteY15" fmla="*/ 16048 h 578478"/>
                <a:gd name="connsiteX16" fmla="*/ 558402 w 567882"/>
                <a:gd name="connsiteY16" fmla="*/ 161303 h 578478"/>
                <a:gd name="connsiteX17" fmla="*/ 566737 w 567882"/>
                <a:gd name="connsiteY17" fmla="*/ 225718 h 578478"/>
                <a:gd name="connsiteX0" fmla="*/ 0 w 564562"/>
                <a:gd name="connsiteY0" fmla="*/ 578144 h 578478"/>
                <a:gd name="connsiteX1" fmla="*/ 16668 w 564562"/>
                <a:gd name="connsiteY1" fmla="*/ 511467 h 578478"/>
                <a:gd name="connsiteX2" fmla="*/ 39291 w 564562"/>
                <a:gd name="connsiteY2" fmla="*/ 535159 h 578478"/>
                <a:gd name="connsiteX3" fmla="*/ 67866 w 564562"/>
                <a:gd name="connsiteY3" fmla="*/ 535159 h 578478"/>
                <a:gd name="connsiteX4" fmla="*/ 86916 w 564562"/>
                <a:gd name="connsiteY4" fmla="*/ 511347 h 578478"/>
                <a:gd name="connsiteX5" fmla="*/ 73818 w 564562"/>
                <a:gd name="connsiteY5" fmla="*/ 461461 h 578478"/>
                <a:gd name="connsiteX6" fmla="*/ 92869 w 564562"/>
                <a:gd name="connsiteY6" fmla="*/ 437650 h 578478"/>
                <a:gd name="connsiteX7" fmla="*/ 117872 w 564562"/>
                <a:gd name="connsiteY7" fmla="*/ 416097 h 578478"/>
                <a:gd name="connsiteX8" fmla="*/ 134541 w 564562"/>
                <a:gd name="connsiteY8" fmla="*/ 363709 h 578478"/>
                <a:gd name="connsiteX9" fmla="*/ 108348 w 564562"/>
                <a:gd name="connsiteY9" fmla="*/ 332753 h 578478"/>
                <a:gd name="connsiteX10" fmla="*/ 127396 w 564562"/>
                <a:gd name="connsiteY10" fmla="*/ 325609 h 578478"/>
                <a:gd name="connsiteX11" fmla="*/ 144066 w 564562"/>
                <a:gd name="connsiteY11" fmla="*/ 287509 h 578478"/>
                <a:gd name="connsiteX12" fmla="*/ 248840 w 564562"/>
                <a:gd name="connsiteY12" fmla="*/ 280366 h 578478"/>
                <a:gd name="connsiteX13" fmla="*/ 277415 w 564562"/>
                <a:gd name="connsiteY13" fmla="*/ 166066 h 578478"/>
                <a:gd name="connsiteX14" fmla="*/ 320278 w 564562"/>
                <a:gd name="connsiteY14" fmla="*/ 27953 h 578478"/>
                <a:gd name="connsiteX15" fmla="*/ 456009 w 564562"/>
                <a:gd name="connsiteY15" fmla="*/ 16048 h 578478"/>
                <a:gd name="connsiteX16" fmla="*/ 558402 w 564562"/>
                <a:gd name="connsiteY16" fmla="*/ 161303 h 578478"/>
                <a:gd name="connsiteX17" fmla="*/ 552449 w 564562"/>
                <a:gd name="connsiteY17" fmla="*/ 220955 h 578478"/>
                <a:gd name="connsiteX0" fmla="*/ 0 w 564562"/>
                <a:gd name="connsiteY0" fmla="*/ 581260 h 581594"/>
                <a:gd name="connsiteX1" fmla="*/ 16668 w 564562"/>
                <a:gd name="connsiteY1" fmla="*/ 514583 h 581594"/>
                <a:gd name="connsiteX2" fmla="*/ 39291 w 564562"/>
                <a:gd name="connsiteY2" fmla="*/ 538275 h 581594"/>
                <a:gd name="connsiteX3" fmla="*/ 67866 w 564562"/>
                <a:gd name="connsiteY3" fmla="*/ 538275 h 581594"/>
                <a:gd name="connsiteX4" fmla="*/ 86916 w 564562"/>
                <a:gd name="connsiteY4" fmla="*/ 514463 h 581594"/>
                <a:gd name="connsiteX5" fmla="*/ 73818 w 564562"/>
                <a:gd name="connsiteY5" fmla="*/ 464577 h 581594"/>
                <a:gd name="connsiteX6" fmla="*/ 92869 w 564562"/>
                <a:gd name="connsiteY6" fmla="*/ 440766 h 581594"/>
                <a:gd name="connsiteX7" fmla="*/ 117872 w 564562"/>
                <a:gd name="connsiteY7" fmla="*/ 419213 h 581594"/>
                <a:gd name="connsiteX8" fmla="*/ 134541 w 564562"/>
                <a:gd name="connsiteY8" fmla="*/ 366825 h 581594"/>
                <a:gd name="connsiteX9" fmla="*/ 108348 w 564562"/>
                <a:gd name="connsiteY9" fmla="*/ 335869 h 581594"/>
                <a:gd name="connsiteX10" fmla="*/ 127396 w 564562"/>
                <a:gd name="connsiteY10" fmla="*/ 328725 h 581594"/>
                <a:gd name="connsiteX11" fmla="*/ 144066 w 564562"/>
                <a:gd name="connsiteY11" fmla="*/ 290625 h 581594"/>
                <a:gd name="connsiteX12" fmla="*/ 248840 w 564562"/>
                <a:gd name="connsiteY12" fmla="*/ 283482 h 581594"/>
                <a:gd name="connsiteX13" fmla="*/ 277415 w 564562"/>
                <a:gd name="connsiteY13" fmla="*/ 169182 h 581594"/>
                <a:gd name="connsiteX14" fmla="*/ 320278 w 564562"/>
                <a:gd name="connsiteY14" fmla="*/ 31069 h 581594"/>
                <a:gd name="connsiteX15" fmla="*/ 456009 w 564562"/>
                <a:gd name="connsiteY15" fmla="*/ 19164 h 581594"/>
                <a:gd name="connsiteX16" fmla="*/ 551258 w 564562"/>
                <a:gd name="connsiteY16" fmla="*/ 7257 h 581594"/>
                <a:gd name="connsiteX17" fmla="*/ 558402 w 564562"/>
                <a:gd name="connsiteY17" fmla="*/ 164419 h 581594"/>
                <a:gd name="connsiteX18" fmla="*/ 552449 w 564562"/>
                <a:gd name="connsiteY18" fmla="*/ 224071 h 581594"/>
                <a:gd name="connsiteX0" fmla="*/ 0 w 564562"/>
                <a:gd name="connsiteY0" fmla="*/ 581260 h 581594"/>
                <a:gd name="connsiteX1" fmla="*/ 16668 w 564562"/>
                <a:gd name="connsiteY1" fmla="*/ 514583 h 581594"/>
                <a:gd name="connsiteX2" fmla="*/ 39291 w 564562"/>
                <a:gd name="connsiteY2" fmla="*/ 538275 h 581594"/>
                <a:gd name="connsiteX3" fmla="*/ 67866 w 564562"/>
                <a:gd name="connsiteY3" fmla="*/ 538275 h 581594"/>
                <a:gd name="connsiteX4" fmla="*/ 86916 w 564562"/>
                <a:gd name="connsiteY4" fmla="*/ 514463 h 581594"/>
                <a:gd name="connsiteX5" fmla="*/ 73818 w 564562"/>
                <a:gd name="connsiteY5" fmla="*/ 464577 h 581594"/>
                <a:gd name="connsiteX6" fmla="*/ 92869 w 564562"/>
                <a:gd name="connsiteY6" fmla="*/ 440766 h 581594"/>
                <a:gd name="connsiteX7" fmla="*/ 117872 w 564562"/>
                <a:gd name="connsiteY7" fmla="*/ 419213 h 581594"/>
                <a:gd name="connsiteX8" fmla="*/ 134541 w 564562"/>
                <a:gd name="connsiteY8" fmla="*/ 366825 h 581594"/>
                <a:gd name="connsiteX9" fmla="*/ 108348 w 564562"/>
                <a:gd name="connsiteY9" fmla="*/ 335869 h 581594"/>
                <a:gd name="connsiteX10" fmla="*/ 127396 w 564562"/>
                <a:gd name="connsiteY10" fmla="*/ 328725 h 581594"/>
                <a:gd name="connsiteX11" fmla="*/ 144066 w 564562"/>
                <a:gd name="connsiteY11" fmla="*/ 290625 h 581594"/>
                <a:gd name="connsiteX12" fmla="*/ 248840 w 564562"/>
                <a:gd name="connsiteY12" fmla="*/ 283482 h 581594"/>
                <a:gd name="connsiteX13" fmla="*/ 277415 w 564562"/>
                <a:gd name="connsiteY13" fmla="*/ 169182 h 581594"/>
                <a:gd name="connsiteX14" fmla="*/ 320278 w 564562"/>
                <a:gd name="connsiteY14" fmla="*/ 31069 h 581594"/>
                <a:gd name="connsiteX15" fmla="*/ 456009 w 564562"/>
                <a:gd name="connsiteY15" fmla="*/ 19164 h 581594"/>
                <a:gd name="connsiteX16" fmla="*/ 551258 w 564562"/>
                <a:gd name="connsiteY16" fmla="*/ 7257 h 581594"/>
                <a:gd name="connsiteX17" fmla="*/ 558402 w 564562"/>
                <a:gd name="connsiteY17" fmla="*/ 164419 h 581594"/>
                <a:gd name="connsiteX18" fmla="*/ 552449 w 564562"/>
                <a:gd name="connsiteY18" fmla="*/ 224071 h 581594"/>
                <a:gd name="connsiteX0" fmla="*/ 0 w 564562"/>
                <a:gd name="connsiteY0" fmla="*/ 581260 h 581594"/>
                <a:gd name="connsiteX1" fmla="*/ 16668 w 564562"/>
                <a:gd name="connsiteY1" fmla="*/ 514583 h 581594"/>
                <a:gd name="connsiteX2" fmla="*/ 39291 w 564562"/>
                <a:gd name="connsiteY2" fmla="*/ 538275 h 581594"/>
                <a:gd name="connsiteX3" fmla="*/ 67866 w 564562"/>
                <a:gd name="connsiteY3" fmla="*/ 538275 h 581594"/>
                <a:gd name="connsiteX4" fmla="*/ 86916 w 564562"/>
                <a:gd name="connsiteY4" fmla="*/ 514463 h 581594"/>
                <a:gd name="connsiteX5" fmla="*/ 73818 w 564562"/>
                <a:gd name="connsiteY5" fmla="*/ 464577 h 581594"/>
                <a:gd name="connsiteX6" fmla="*/ 92869 w 564562"/>
                <a:gd name="connsiteY6" fmla="*/ 440766 h 581594"/>
                <a:gd name="connsiteX7" fmla="*/ 117872 w 564562"/>
                <a:gd name="connsiteY7" fmla="*/ 419213 h 581594"/>
                <a:gd name="connsiteX8" fmla="*/ 134541 w 564562"/>
                <a:gd name="connsiteY8" fmla="*/ 366825 h 581594"/>
                <a:gd name="connsiteX9" fmla="*/ 108348 w 564562"/>
                <a:gd name="connsiteY9" fmla="*/ 335869 h 581594"/>
                <a:gd name="connsiteX10" fmla="*/ 127396 w 564562"/>
                <a:gd name="connsiteY10" fmla="*/ 328725 h 581594"/>
                <a:gd name="connsiteX11" fmla="*/ 144066 w 564562"/>
                <a:gd name="connsiteY11" fmla="*/ 290625 h 581594"/>
                <a:gd name="connsiteX12" fmla="*/ 248840 w 564562"/>
                <a:gd name="connsiteY12" fmla="*/ 283482 h 581594"/>
                <a:gd name="connsiteX13" fmla="*/ 277415 w 564562"/>
                <a:gd name="connsiteY13" fmla="*/ 169182 h 581594"/>
                <a:gd name="connsiteX14" fmla="*/ 320278 w 564562"/>
                <a:gd name="connsiteY14" fmla="*/ 31069 h 581594"/>
                <a:gd name="connsiteX15" fmla="*/ 456009 w 564562"/>
                <a:gd name="connsiteY15" fmla="*/ 19164 h 581594"/>
                <a:gd name="connsiteX16" fmla="*/ 551258 w 564562"/>
                <a:gd name="connsiteY16" fmla="*/ 7257 h 581594"/>
                <a:gd name="connsiteX17" fmla="*/ 522683 w 564562"/>
                <a:gd name="connsiteY17" fmla="*/ 102507 h 581594"/>
                <a:gd name="connsiteX18" fmla="*/ 558402 w 564562"/>
                <a:gd name="connsiteY18" fmla="*/ 164419 h 581594"/>
                <a:gd name="connsiteX19" fmla="*/ 552449 w 564562"/>
                <a:gd name="connsiteY19" fmla="*/ 224071 h 581594"/>
                <a:gd name="connsiteX0" fmla="*/ 0 w 564562"/>
                <a:gd name="connsiteY0" fmla="*/ 578144 h 578478"/>
                <a:gd name="connsiteX1" fmla="*/ 16668 w 564562"/>
                <a:gd name="connsiteY1" fmla="*/ 511467 h 578478"/>
                <a:gd name="connsiteX2" fmla="*/ 39291 w 564562"/>
                <a:gd name="connsiteY2" fmla="*/ 535159 h 578478"/>
                <a:gd name="connsiteX3" fmla="*/ 67866 w 564562"/>
                <a:gd name="connsiteY3" fmla="*/ 535159 h 578478"/>
                <a:gd name="connsiteX4" fmla="*/ 86916 w 564562"/>
                <a:gd name="connsiteY4" fmla="*/ 511347 h 578478"/>
                <a:gd name="connsiteX5" fmla="*/ 73818 w 564562"/>
                <a:gd name="connsiteY5" fmla="*/ 461461 h 578478"/>
                <a:gd name="connsiteX6" fmla="*/ 92869 w 564562"/>
                <a:gd name="connsiteY6" fmla="*/ 437650 h 578478"/>
                <a:gd name="connsiteX7" fmla="*/ 117872 w 564562"/>
                <a:gd name="connsiteY7" fmla="*/ 416097 h 578478"/>
                <a:gd name="connsiteX8" fmla="*/ 134541 w 564562"/>
                <a:gd name="connsiteY8" fmla="*/ 363709 h 578478"/>
                <a:gd name="connsiteX9" fmla="*/ 108348 w 564562"/>
                <a:gd name="connsiteY9" fmla="*/ 332753 h 578478"/>
                <a:gd name="connsiteX10" fmla="*/ 127396 w 564562"/>
                <a:gd name="connsiteY10" fmla="*/ 325609 h 578478"/>
                <a:gd name="connsiteX11" fmla="*/ 144066 w 564562"/>
                <a:gd name="connsiteY11" fmla="*/ 287509 h 578478"/>
                <a:gd name="connsiteX12" fmla="*/ 248840 w 564562"/>
                <a:gd name="connsiteY12" fmla="*/ 280366 h 578478"/>
                <a:gd name="connsiteX13" fmla="*/ 277415 w 564562"/>
                <a:gd name="connsiteY13" fmla="*/ 166066 h 578478"/>
                <a:gd name="connsiteX14" fmla="*/ 320278 w 564562"/>
                <a:gd name="connsiteY14" fmla="*/ 27953 h 578478"/>
                <a:gd name="connsiteX15" fmla="*/ 456009 w 564562"/>
                <a:gd name="connsiteY15" fmla="*/ 16048 h 578478"/>
                <a:gd name="connsiteX16" fmla="*/ 517920 w 564562"/>
                <a:gd name="connsiteY16" fmla="*/ 35097 h 578478"/>
                <a:gd name="connsiteX17" fmla="*/ 551258 w 564562"/>
                <a:gd name="connsiteY17" fmla="*/ 4141 h 578478"/>
                <a:gd name="connsiteX18" fmla="*/ 522683 w 564562"/>
                <a:gd name="connsiteY18" fmla="*/ 99391 h 578478"/>
                <a:gd name="connsiteX19" fmla="*/ 558402 w 564562"/>
                <a:gd name="connsiteY19" fmla="*/ 161303 h 578478"/>
                <a:gd name="connsiteX20" fmla="*/ 552449 w 564562"/>
                <a:gd name="connsiteY20" fmla="*/ 220955 h 578478"/>
                <a:gd name="connsiteX0" fmla="*/ 0 w 564562"/>
                <a:gd name="connsiteY0" fmla="*/ 577528 h 577862"/>
                <a:gd name="connsiteX1" fmla="*/ 16668 w 564562"/>
                <a:gd name="connsiteY1" fmla="*/ 510851 h 577862"/>
                <a:gd name="connsiteX2" fmla="*/ 39291 w 564562"/>
                <a:gd name="connsiteY2" fmla="*/ 534543 h 577862"/>
                <a:gd name="connsiteX3" fmla="*/ 67866 w 564562"/>
                <a:gd name="connsiteY3" fmla="*/ 534543 h 577862"/>
                <a:gd name="connsiteX4" fmla="*/ 86916 w 564562"/>
                <a:gd name="connsiteY4" fmla="*/ 510731 h 577862"/>
                <a:gd name="connsiteX5" fmla="*/ 73818 w 564562"/>
                <a:gd name="connsiteY5" fmla="*/ 460845 h 577862"/>
                <a:gd name="connsiteX6" fmla="*/ 92869 w 564562"/>
                <a:gd name="connsiteY6" fmla="*/ 437034 h 577862"/>
                <a:gd name="connsiteX7" fmla="*/ 117872 w 564562"/>
                <a:gd name="connsiteY7" fmla="*/ 415481 h 577862"/>
                <a:gd name="connsiteX8" fmla="*/ 134541 w 564562"/>
                <a:gd name="connsiteY8" fmla="*/ 363093 h 577862"/>
                <a:gd name="connsiteX9" fmla="*/ 108348 w 564562"/>
                <a:gd name="connsiteY9" fmla="*/ 332137 h 577862"/>
                <a:gd name="connsiteX10" fmla="*/ 127396 w 564562"/>
                <a:gd name="connsiteY10" fmla="*/ 324993 h 577862"/>
                <a:gd name="connsiteX11" fmla="*/ 144066 w 564562"/>
                <a:gd name="connsiteY11" fmla="*/ 286893 h 577862"/>
                <a:gd name="connsiteX12" fmla="*/ 248840 w 564562"/>
                <a:gd name="connsiteY12" fmla="*/ 279750 h 577862"/>
                <a:gd name="connsiteX13" fmla="*/ 277415 w 564562"/>
                <a:gd name="connsiteY13" fmla="*/ 165450 h 577862"/>
                <a:gd name="connsiteX14" fmla="*/ 320278 w 564562"/>
                <a:gd name="connsiteY14" fmla="*/ 27337 h 577862"/>
                <a:gd name="connsiteX15" fmla="*/ 453627 w 564562"/>
                <a:gd name="connsiteY15" fmla="*/ 22576 h 577862"/>
                <a:gd name="connsiteX16" fmla="*/ 517920 w 564562"/>
                <a:gd name="connsiteY16" fmla="*/ 34481 h 577862"/>
                <a:gd name="connsiteX17" fmla="*/ 551258 w 564562"/>
                <a:gd name="connsiteY17" fmla="*/ 3525 h 577862"/>
                <a:gd name="connsiteX18" fmla="*/ 522683 w 564562"/>
                <a:gd name="connsiteY18" fmla="*/ 98775 h 577862"/>
                <a:gd name="connsiteX19" fmla="*/ 558402 w 564562"/>
                <a:gd name="connsiteY19" fmla="*/ 160687 h 577862"/>
                <a:gd name="connsiteX20" fmla="*/ 552449 w 564562"/>
                <a:gd name="connsiteY20" fmla="*/ 220339 h 577862"/>
                <a:gd name="connsiteX0" fmla="*/ 0 w 564562"/>
                <a:gd name="connsiteY0" fmla="*/ 577385 h 577719"/>
                <a:gd name="connsiteX1" fmla="*/ 16668 w 564562"/>
                <a:gd name="connsiteY1" fmla="*/ 510708 h 577719"/>
                <a:gd name="connsiteX2" fmla="*/ 39291 w 564562"/>
                <a:gd name="connsiteY2" fmla="*/ 534400 h 577719"/>
                <a:gd name="connsiteX3" fmla="*/ 67866 w 564562"/>
                <a:gd name="connsiteY3" fmla="*/ 534400 h 577719"/>
                <a:gd name="connsiteX4" fmla="*/ 86916 w 564562"/>
                <a:gd name="connsiteY4" fmla="*/ 510588 h 577719"/>
                <a:gd name="connsiteX5" fmla="*/ 73818 w 564562"/>
                <a:gd name="connsiteY5" fmla="*/ 460702 h 577719"/>
                <a:gd name="connsiteX6" fmla="*/ 92869 w 564562"/>
                <a:gd name="connsiteY6" fmla="*/ 436891 h 577719"/>
                <a:gd name="connsiteX7" fmla="*/ 117872 w 564562"/>
                <a:gd name="connsiteY7" fmla="*/ 415338 h 577719"/>
                <a:gd name="connsiteX8" fmla="*/ 134541 w 564562"/>
                <a:gd name="connsiteY8" fmla="*/ 362950 h 577719"/>
                <a:gd name="connsiteX9" fmla="*/ 108348 w 564562"/>
                <a:gd name="connsiteY9" fmla="*/ 331994 h 577719"/>
                <a:gd name="connsiteX10" fmla="*/ 127396 w 564562"/>
                <a:gd name="connsiteY10" fmla="*/ 324850 h 577719"/>
                <a:gd name="connsiteX11" fmla="*/ 144066 w 564562"/>
                <a:gd name="connsiteY11" fmla="*/ 286750 h 577719"/>
                <a:gd name="connsiteX12" fmla="*/ 248840 w 564562"/>
                <a:gd name="connsiteY12" fmla="*/ 279607 h 577719"/>
                <a:gd name="connsiteX13" fmla="*/ 277415 w 564562"/>
                <a:gd name="connsiteY13" fmla="*/ 165307 h 577719"/>
                <a:gd name="connsiteX14" fmla="*/ 320278 w 564562"/>
                <a:gd name="connsiteY14" fmla="*/ 27194 h 577719"/>
                <a:gd name="connsiteX15" fmla="*/ 453627 w 564562"/>
                <a:gd name="connsiteY15" fmla="*/ 22433 h 577719"/>
                <a:gd name="connsiteX16" fmla="*/ 501252 w 564562"/>
                <a:gd name="connsiteY16" fmla="*/ 36720 h 577719"/>
                <a:gd name="connsiteX17" fmla="*/ 551258 w 564562"/>
                <a:gd name="connsiteY17" fmla="*/ 3382 h 577719"/>
                <a:gd name="connsiteX18" fmla="*/ 522683 w 564562"/>
                <a:gd name="connsiteY18" fmla="*/ 98632 h 577719"/>
                <a:gd name="connsiteX19" fmla="*/ 558402 w 564562"/>
                <a:gd name="connsiteY19" fmla="*/ 160544 h 577719"/>
                <a:gd name="connsiteX20" fmla="*/ 552449 w 564562"/>
                <a:gd name="connsiteY20" fmla="*/ 220196 h 577719"/>
                <a:gd name="connsiteX0" fmla="*/ 0 w 564562"/>
                <a:gd name="connsiteY0" fmla="*/ 575984 h 576318"/>
                <a:gd name="connsiteX1" fmla="*/ 16668 w 564562"/>
                <a:gd name="connsiteY1" fmla="*/ 509307 h 576318"/>
                <a:gd name="connsiteX2" fmla="*/ 39291 w 564562"/>
                <a:gd name="connsiteY2" fmla="*/ 532999 h 576318"/>
                <a:gd name="connsiteX3" fmla="*/ 67866 w 564562"/>
                <a:gd name="connsiteY3" fmla="*/ 532999 h 576318"/>
                <a:gd name="connsiteX4" fmla="*/ 86916 w 564562"/>
                <a:gd name="connsiteY4" fmla="*/ 509187 h 576318"/>
                <a:gd name="connsiteX5" fmla="*/ 73818 w 564562"/>
                <a:gd name="connsiteY5" fmla="*/ 459301 h 576318"/>
                <a:gd name="connsiteX6" fmla="*/ 92869 w 564562"/>
                <a:gd name="connsiteY6" fmla="*/ 435490 h 576318"/>
                <a:gd name="connsiteX7" fmla="*/ 117872 w 564562"/>
                <a:gd name="connsiteY7" fmla="*/ 413937 h 576318"/>
                <a:gd name="connsiteX8" fmla="*/ 134541 w 564562"/>
                <a:gd name="connsiteY8" fmla="*/ 361549 h 576318"/>
                <a:gd name="connsiteX9" fmla="*/ 108348 w 564562"/>
                <a:gd name="connsiteY9" fmla="*/ 330593 h 576318"/>
                <a:gd name="connsiteX10" fmla="*/ 127396 w 564562"/>
                <a:gd name="connsiteY10" fmla="*/ 323449 h 576318"/>
                <a:gd name="connsiteX11" fmla="*/ 144066 w 564562"/>
                <a:gd name="connsiteY11" fmla="*/ 285349 h 576318"/>
                <a:gd name="connsiteX12" fmla="*/ 248840 w 564562"/>
                <a:gd name="connsiteY12" fmla="*/ 278206 h 576318"/>
                <a:gd name="connsiteX13" fmla="*/ 277415 w 564562"/>
                <a:gd name="connsiteY13" fmla="*/ 163906 h 576318"/>
                <a:gd name="connsiteX14" fmla="*/ 320278 w 564562"/>
                <a:gd name="connsiteY14" fmla="*/ 25793 h 576318"/>
                <a:gd name="connsiteX15" fmla="*/ 453627 w 564562"/>
                <a:gd name="connsiteY15" fmla="*/ 21032 h 576318"/>
                <a:gd name="connsiteX16" fmla="*/ 501252 w 564562"/>
                <a:gd name="connsiteY16" fmla="*/ 35319 h 576318"/>
                <a:gd name="connsiteX17" fmla="*/ 551258 w 564562"/>
                <a:gd name="connsiteY17" fmla="*/ 1981 h 576318"/>
                <a:gd name="connsiteX18" fmla="*/ 525064 w 564562"/>
                <a:gd name="connsiteY18" fmla="*/ 25793 h 576318"/>
                <a:gd name="connsiteX19" fmla="*/ 522683 w 564562"/>
                <a:gd name="connsiteY19" fmla="*/ 97231 h 576318"/>
                <a:gd name="connsiteX20" fmla="*/ 558402 w 564562"/>
                <a:gd name="connsiteY20" fmla="*/ 159143 h 576318"/>
                <a:gd name="connsiteX21" fmla="*/ 552449 w 564562"/>
                <a:gd name="connsiteY21" fmla="*/ 218795 h 576318"/>
                <a:gd name="connsiteX0" fmla="*/ 0 w 564562"/>
                <a:gd name="connsiteY0" fmla="*/ 578944 h 579278"/>
                <a:gd name="connsiteX1" fmla="*/ 16668 w 564562"/>
                <a:gd name="connsiteY1" fmla="*/ 512267 h 579278"/>
                <a:gd name="connsiteX2" fmla="*/ 39291 w 564562"/>
                <a:gd name="connsiteY2" fmla="*/ 535959 h 579278"/>
                <a:gd name="connsiteX3" fmla="*/ 67866 w 564562"/>
                <a:gd name="connsiteY3" fmla="*/ 535959 h 579278"/>
                <a:gd name="connsiteX4" fmla="*/ 86916 w 564562"/>
                <a:gd name="connsiteY4" fmla="*/ 512147 h 579278"/>
                <a:gd name="connsiteX5" fmla="*/ 73818 w 564562"/>
                <a:gd name="connsiteY5" fmla="*/ 462261 h 579278"/>
                <a:gd name="connsiteX6" fmla="*/ 92869 w 564562"/>
                <a:gd name="connsiteY6" fmla="*/ 438450 h 579278"/>
                <a:gd name="connsiteX7" fmla="*/ 117872 w 564562"/>
                <a:gd name="connsiteY7" fmla="*/ 416897 h 579278"/>
                <a:gd name="connsiteX8" fmla="*/ 134541 w 564562"/>
                <a:gd name="connsiteY8" fmla="*/ 364509 h 579278"/>
                <a:gd name="connsiteX9" fmla="*/ 108348 w 564562"/>
                <a:gd name="connsiteY9" fmla="*/ 333553 h 579278"/>
                <a:gd name="connsiteX10" fmla="*/ 127396 w 564562"/>
                <a:gd name="connsiteY10" fmla="*/ 326409 h 579278"/>
                <a:gd name="connsiteX11" fmla="*/ 144066 w 564562"/>
                <a:gd name="connsiteY11" fmla="*/ 288309 h 579278"/>
                <a:gd name="connsiteX12" fmla="*/ 248840 w 564562"/>
                <a:gd name="connsiteY12" fmla="*/ 281166 h 579278"/>
                <a:gd name="connsiteX13" fmla="*/ 277415 w 564562"/>
                <a:gd name="connsiteY13" fmla="*/ 166866 h 579278"/>
                <a:gd name="connsiteX14" fmla="*/ 320278 w 564562"/>
                <a:gd name="connsiteY14" fmla="*/ 28753 h 579278"/>
                <a:gd name="connsiteX15" fmla="*/ 451246 w 564562"/>
                <a:gd name="connsiteY15" fmla="*/ 14467 h 579278"/>
                <a:gd name="connsiteX16" fmla="*/ 501252 w 564562"/>
                <a:gd name="connsiteY16" fmla="*/ 38279 h 579278"/>
                <a:gd name="connsiteX17" fmla="*/ 551258 w 564562"/>
                <a:gd name="connsiteY17" fmla="*/ 4941 h 579278"/>
                <a:gd name="connsiteX18" fmla="*/ 525064 w 564562"/>
                <a:gd name="connsiteY18" fmla="*/ 28753 h 579278"/>
                <a:gd name="connsiteX19" fmla="*/ 522683 w 564562"/>
                <a:gd name="connsiteY19" fmla="*/ 100191 h 579278"/>
                <a:gd name="connsiteX20" fmla="*/ 558402 w 564562"/>
                <a:gd name="connsiteY20" fmla="*/ 162103 h 579278"/>
                <a:gd name="connsiteX21" fmla="*/ 552449 w 564562"/>
                <a:gd name="connsiteY21" fmla="*/ 221755 h 579278"/>
                <a:gd name="connsiteX0" fmla="*/ 0 w 564562"/>
                <a:gd name="connsiteY0" fmla="*/ 578944 h 579278"/>
                <a:gd name="connsiteX1" fmla="*/ 16668 w 564562"/>
                <a:gd name="connsiteY1" fmla="*/ 512267 h 579278"/>
                <a:gd name="connsiteX2" fmla="*/ 39291 w 564562"/>
                <a:gd name="connsiteY2" fmla="*/ 535959 h 579278"/>
                <a:gd name="connsiteX3" fmla="*/ 67866 w 564562"/>
                <a:gd name="connsiteY3" fmla="*/ 535959 h 579278"/>
                <a:gd name="connsiteX4" fmla="*/ 86916 w 564562"/>
                <a:gd name="connsiteY4" fmla="*/ 512147 h 579278"/>
                <a:gd name="connsiteX5" fmla="*/ 73818 w 564562"/>
                <a:gd name="connsiteY5" fmla="*/ 462261 h 579278"/>
                <a:gd name="connsiteX6" fmla="*/ 92869 w 564562"/>
                <a:gd name="connsiteY6" fmla="*/ 438450 h 579278"/>
                <a:gd name="connsiteX7" fmla="*/ 117872 w 564562"/>
                <a:gd name="connsiteY7" fmla="*/ 416897 h 579278"/>
                <a:gd name="connsiteX8" fmla="*/ 134541 w 564562"/>
                <a:gd name="connsiteY8" fmla="*/ 364509 h 579278"/>
                <a:gd name="connsiteX9" fmla="*/ 108348 w 564562"/>
                <a:gd name="connsiteY9" fmla="*/ 333553 h 579278"/>
                <a:gd name="connsiteX10" fmla="*/ 127396 w 564562"/>
                <a:gd name="connsiteY10" fmla="*/ 326409 h 579278"/>
                <a:gd name="connsiteX11" fmla="*/ 144066 w 564562"/>
                <a:gd name="connsiteY11" fmla="*/ 288309 h 579278"/>
                <a:gd name="connsiteX12" fmla="*/ 248840 w 564562"/>
                <a:gd name="connsiteY12" fmla="*/ 281166 h 579278"/>
                <a:gd name="connsiteX13" fmla="*/ 277415 w 564562"/>
                <a:gd name="connsiteY13" fmla="*/ 166866 h 579278"/>
                <a:gd name="connsiteX14" fmla="*/ 320278 w 564562"/>
                <a:gd name="connsiteY14" fmla="*/ 28753 h 579278"/>
                <a:gd name="connsiteX15" fmla="*/ 451246 w 564562"/>
                <a:gd name="connsiteY15" fmla="*/ 14467 h 579278"/>
                <a:gd name="connsiteX16" fmla="*/ 501252 w 564562"/>
                <a:gd name="connsiteY16" fmla="*/ 38279 h 579278"/>
                <a:gd name="connsiteX17" fmla="*/ 551258 w 564562"/>
                <a:gd name="connsiteY17" fmla="*/ 4941 h 579278"/>
                <a:gd name="connsiteX18" fmla="*/ 525064 w 564562"/>
                <a:gd name="connsiteY18" fmla="*/ 28753 h 579278"/>
                <a:gd name="connsiteX19" fmla="*/ 522683 w 564562"/>
                <a:gd name="connsiteY19" fmla="*/ 100191 h 579278"/>
                <a:gd name="connsiteX20" fmla="*/ 558402 w 564562"/>
                <a:gd name="connsiteY20" fmla="*/ 162103 h 579278"/>
                <a:gd name="connsiteX21" fmla="*/ 552449 w 564562"/>
                <a:gd name="connsiteY21" fmla="*/ 221755 h 57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4562" h="579278">
                  <a:moveTo>
                    <a:pt x="0" y="578944"/>
                  </a:moveTo>
                  <a:cubicBezTo>
                    <a:pt x="17066" y="584500"/>
                    <a:pt x="11906" y="519014"/>
                    <a:pt x="16668" y="512267"/>
                  </a:cubicBezTo>
                  <a:cubicBezTo>
                    <a:pt x="23613" y="503912"/>
                    <a:pt x="30758" y="532010"/>
                    <a:pt x="39291" y="535959"/>
                  </a:cubicBezTo>
                  <a:cubicBezTo>
                    <a:pt x="47824" y="539908"/>
                    <a:pt x="60325" y="538737"/>
                    <a:pt x="67866" y="535959"/>
                  </a:cubicBezTo>
                  <a:cubicBezTo>
                    <a:pt x="77986" y="535145"/>
                    <a:pt x="85924" y="524430"/>
                    <a:pt x="86916" y="512147"/>
                  </a:cubicBezTo>
                  <a:cubicBezTo>
                    <a:pt x="87908" y="499864"/>
                    <a:pt x="72826" y="474544"/>
                    <a:pt x="73818" y="462261"/>
                  </a:cubicBezTo>
                  <a:cubicBezTo>
                    <a:pt x="74810" y="449978"/>
                    <a:pt x="86717" y="446804"/>
                    <a:pt x="92869" y="438450"/>
                  </a:cubicBezTo>
                  <a:cubicBezTo>
                    <a:pt x="99021" y="430096"/>
                    <a:pt x="110927" y="429220"/>
                    <a:pt x="117872" y="416897"/>
                  </a:cubicBezTo>
                  <a:cubicBezTo>
                    <a:pt x="124817" y="404574"/>
                    <a:pt x="135335" y="375621"/>
                    <a:pt x="134541" y="364509"/>
                  </a:cubicBezTo>
                  <a:cubicBezTo>
                    <a:pt x="133747" y="353397"/>
                    <a:pt x="110729" y="341490"/>
                    <a:pt x="108348" y="333553"/>
                  </a:cubicBezTo>
                  <a:cubicBezTo>
                    <a:pt x="105967" y="325616"/>
                    <a:pt x="121443" y="333950"/>
                    <a:pt x="127396" y="326409"/>
                  </a:cubicBezTo>
                  <a:cubicBezTo>
                    <a:pt x="133349" y="318868"/>
                    <a:pt x="122635" y="294262"/>
                    <a:pt x="144066" y="288309"/>
                  </a:cubicBezTo>
                  <a:cubicBezTo>
                    <a:pt x="167879" y="312519"/>
                    <a:pt x="216694" y="281563"/>
                    <a:pt x="248840" y="281166"/>
                  </a:cubicBezTo>
                  <a:cubicBezTo>
                    <a:pt x="230981" y="204570"/>
                    <a:pt x="252412" y="206157"/>
                    <a:pt x="277415" y="166866"/>
                  </a:cubicBezTo>
                  <a:cubicBezTo>
                    <a:pt x="283368" y="117257"/>
                    <a:pt x="285353" y="51771"/>
                    <a:pt x="320278" y="28753"/>
                  </a:cubicBezTo>
                  <a:cubicBezTo>
                    <a:pt x="375443" y="-27206"/>
                    <a:pt x="414932" y="16034"/>
                    <a:pt x="451246" y="14467"/>
                  </a:cubicBezTo>
                  <a:cubicBezTo>
                    <a:pt x="477042" y="31532"/>
                    <a:pt x="485377" y="40263"/>
                    <a:pt x="501252" y="38279"/>
                  </a:cubicBezTo>
                  <a:cubicBezTo>
                    <a:pt x="517127" y="36295"/>
                    <a:pt x="542924" y="5735"/>
                    <a:pt x="551258" y="4941"/>
                  </a:cubicBezTo>
                  <a:cubicBezTo>
                    <a:pt x="559592" y="4147"/>
                    <a:pt x="529826" y="12878"/>
                    <a:pt x="525064" y="28753"/>
                  </a:cubicBezTo>
                  <a:cubicBezTo>
                    <a:pt x="520302" y="44628"/>
                    <a:pt x="521492" y="78760"/>
                    <a:pt x="522683" y="100191"/>
                  </a:cubicBezTo>
                  <a:cubicBezTo>
                    <a:pt x="523874" y="121622"/>
                    <a:pt x="555425" y="140652"/>
                    <a:pt x="558402" y="162103"/>
                  </a:cubicBezTo>
                  <a:cubicBezTo>
                    <a:pt x="576857" y="197048"/>
                    <a:pt x="547488" y="210622"/>
                    <a:pt x="552449" y="221755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58" name="Serbest Form 198"/>
          <p:cNvSpPr/>
          <p:nvPr/>
        </p:nvSpPr>
        <p:spPr>
          <a:xfrm>
            <a:off x="1588" y="735013"/>
            <a:ext cx="377825" cy="69850"/>
          </a:xfrm>
          <a:custGeom>
            <a:avLst/>
            <a:gdLst>
              <a:gd name="connsiteX0" fmla="*/ 0 w 507206"/>
              <a:gd name="connsiteY0" fmla="*/ 0 h 38100"/>
              <a:gd name="connsiteX1" fmla="*/ 416719 w 507206"/>
              <a:gd name="connsiteY1" fmla="*/ 4762 h 38100"/>
              <a:gd name="connsiteX2" fmla="*/ 507206 w 507206"/>
              <a:gd name="connsiteY2" fmla="*/ 38100 h 38100"/>
              <a:gd name="connsiteX0" fmla="*/ 0 w 420814"/>
              <a:gd name="connsiteY0" fmla="*/ 8541 h 175229"/>
              <a:gd name="connsiteX1" fmla="*/ 416719 w 420814"/>
              <a:gd name="connsiteY1" fmla="*/ 13303 h 175229"/>
              <a:gd name="connsiteX2" fmla="*/ 245269 w 420814"/>
              <a:gd name="connsiteY2" fmla="*/ 175229 h 175229"/>
              <a:gd name="connsiteX0" fmla="*/ 0 w 245269"/>
              <a:gd name="connsiteY0" fmla="*/ 0 h 207264"/>
              <a:gd name="connsiteX1" fmla="*/ 166688 w 245269"/>
              <a:gd name="connsiteY1" fmla="*/ 200024 h 207264"/>
              <a:gd name="connsiteX2" fmla="*/ 245269 w 245269"/>
              <a:gd name="connsiteY2" fmla="*/ 166688 h 207264"/>
              <a:gd name="connsiteX0" fmla="*/ 0 w 369094"/>
              <a:gd name="connsiteY0" fmla="*/ 66674 h 66749"/>
              <a:gd name="connsiteX1" fmla="*/ 290513 w 369094"/>
              <a:gd name="connsiteY1" fmla="*/ 33336 h 66749"/>
              <a:gd name="connsiteX2" fmla="*/ 369094 w 369094"/>
              <a:gd name="connsiteY2" fmla="*/ 0 h 66749"/>
              <a:gd name="connsiteX0" fmla="*/ 0 w 369094"/>
              <a:gd name="connsiteY0" fmla="*/ 66674 h 66674"/>
              <a:gd name="connsiteX1" fmla="*/ 290513 w 369094"/>
              <a:gd name="connsiteY1" fmla="*/ 33336 h 66674"/>
              <a:gd name="connsiteX2" fmla="*/ 369094 w 369094"/>
              <a:gd name="connsiteY2" fmla="*/ 0 h 66674"/>
              <a:gd name="connsiteX0" fmla="*/ 0 w 369094"/>
              <a:gd name="connsiteY0" fmla="*/ 66674 h 66674"/>
              <a:gd name="connsiteX1" fmla="*/ 290513 w 369094"/>
              <a:gd name="connsiteY1" fmla="*/ 33336 h 66674"/>
              <a:gd name="connsiteX2" fmla="*/ 369094 w 369094"/>
              <a:gd name="connsiteY2" fmla="*/ 0 h 66674"/>
              <a:gd name="connsiteX0" fmla="*/ 0 w 369094"/>
              <a:gd name="connsiteY0" fmla="*/ 66674 h 66921"/>
              <a:gd name="connsiteX1" fmla="*/ 290513 w 369094"/>
              <a:gd name="connsiteY1" fmla="*/ 33336 h 66921"/>
              <a:gd name="connsiteX2" fmla="*/ 369094 w 369094"/>
              <a:gd name="connsiteY2" fmla="*/ 0 h 66921"/>
              <a:gd name="connsiteX0" fmla="*/ 0 w 369094"/>
              <a:gd name="connsiteY0" fmla="*/ 66674 h 66829"/>
              <a:gd name="connsiteX1" fmla="*/ 290513 w 369094"/>
              <a:gd name="connsiteY1" fmla="*/ 33336 h 66829"/>
              <a:gd name="connsiteX2" fmla="*/ 369094 w 369094"/>
              <a:gd name="connsiteY2" fmla="*/ 0 h 66829"/>
              <a:gd name="connsiteX0" fmla="*/ 0 w 369094"/>
              <a:gd name="connsiteY0" fmla="*/ 66674 h 67203"/>
              <a:gd name="connsiteX1" fmla="*/ 290513 w 369094"/>
              <a:gd name="connsiteY1" fmla="*/ 33336 h 67203"/>
              <a:gd name="connsiteX2" fmla="*/ 369094 w 369094"/>
              <a:gd name="connsiteY2" fmla="*/ 0 h 67203"/>
              <a:gd name="connsiteX0" fmla="*/ 0 w 369094"/>
              <a:gd name="connsiteY0" fmla="*/ 66674 h 66829"/>
              <a:gd name="connsiteX1" fmla="*/ 290513 w 369094"/>
              <a:gd name="connsiteY1" fmla="*/ 33336 h 66829"/>
              <a:gd name="connsiteX2" fmla="*/ 369094 w 369094"/>
              <a:gd name="connsiteY2" fmla="*/ 0 h 66829"/>
              <a:gd name="connsiteX0" fmla="*/ 0 w 375694"/>
              <a:gd name="connsiteY0" fmla="*/ 66674 h 66829"/>
              <a:gd name="connsiteX1" fmla="*/ 290513 w 375694"/>
              <a:gd name="connsiteY1" fmla="*/ 33336 h 66829"/>
              <a:gd name="connsiteX2" fmla="*/ 369094 w 375694"/>
              <a:gd name="connsiteY2" fmla="*/ 0 h 66829"/>
              <a:gd name="connsiteX0" fmla="*/ 0 w 369094"/>
              <a:gd name="connsiteY0" fmla="*/ 66674 h 66829"/>
              <a:gd name="connsiteX1" fmla="*/ 290513 w 369094"/>
              <a:gd name="connsiteY1" fmla="*/ 33336 h 66829"/>
              <a:gd name="connsiteX2" fmla="*/ 369094 w 369094"/>
              <a:gd name="connsiteY2" fmla="*/ 0 h 66829"/>
              <a:gd name="connsiteX0" fmla="*/ 0 w 369094"/>
              <a:gd name="connsiteY0" fmla="*/ 66674 h 67036"/>
              <a:gd name="connsiteX1" fmla="*/ 290513 w 369094"/>
              <a:gd name="connsiteY1" fmla="*/ 33336 h 67036"/>
              <a:gd name="connsiteX2" fmla="*/ 328613 w 369094"/>
              <a:gd name="connsiteY2" fmla="*/ 21430 h 67036"/>
              <a:gd name="connsiteX3" fmla="*/ 369094 w 369094"/>
              <a:gd name="connsiteY3" fmla="*/ 0 h 67036"/>
              <a:gd name="connsiteX0" fmla="*/ 0 w 369094"/>
              <a:gd name="connsiteY0" fmla="*/ 66674 h 66674"/>
              <a:gd name="connsiteX1" fmla="*/ 190501 w 369094"/>
              <a:gd name="connsiteY1" fmla="*/ 26192 h 66674"/>
              <a:gd name="connsiteX2" fmla="*/ 290513 w 369094"/>
              <a:gd name="connsiteY2" fmla="*/ 33336 h 66674"/>
              <a:gd name="connsiteX3" fmla="*/ 328613 w 369094"/>
              <a:gd name="connsiteY3" fmla="*/ 21430 h 66674"/>
              <a:gd name="connsiteX4" fmla="*/ 369094 w 369094"/>
              <a:gd name="connsiteY4" fmla="*/ 0 h 66674"/>
              <a:gd name="connsiteX0" fmla="*/ 0 w 369094"/>
              <a:gd name="connsiteY0" fmla="*/ 66674 h 66674"/>
              <a:gd name="connsiteX1" fmla="*/ 61913 w 369094"/>
              <a:gd name="connsiteY1" fmla="*/ 59529 h 66674"/>
              <a:gd name="connsiteX2" fmla="*/ 190501 w 369094"/>
              <a:gd name="connsiteY2" fmla="*/ 26192 h 66674"/>
              <a:gd name="connsiteX3" fmla="*/ 290513 w 369094"/>
              <a:gd name="connsiteY3" fmla="*/ 33336 h 66674"/>
              <a:gd name="connsiteX4" fmla="*/ 328613 w 369094"/>
              <a:gd name="connsiteY4" fmla="*/ 21430 h 66674"/>
              <a:gd name="connsiteX5" fmla="*/ 369094 w 369094"/>
              <a:gd name="connsiteY5" fmla="*/ 0 h 66674"/>
              <a:gd name="connsiteX0" fmla="*/ 0 w 376238"/>
              <a:gd name="connsiteY0" fmla="*/ 69056 h 69056"/>
              <a:gd name="connsiteX1" fmla="*/ 69057 w 376238"/>
              <a:gd name="connsiteY1" fmla="*/ 59529 h 69056"/>
              <a:gd name="connsiteX2" fmla="*/ 197645 w 376238"/>
              <a:gd name="connsiteY2" fmla="*/ 26192 h 69056"/>
              <a:gd name="connsiteX3" fmla="*/ 297657 w 376238"/>
              <a:gd name="connsiteY3" fmla="*/ 33336 h 69056"/>
              <a:gd name="connsiteX4" fmla="*/ 335757 w 376238"/>
              <a:gd name="connsiteY4" fmla="*/ 21430 h 69056"/>
              <a:gd name="connsiteX5" fmla="*/ 376238 w 376238"/>
              <a:gd name="connsiteY5" fmla="*/ 0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38" h="69056">
                <a:moveTo>
                  <a:pt x="0" y="69056"/>
                </a:moveTo>
                <a:cubicBezTo>
                  <a:pt x="10319" y="66675"/>
                  <a:pt x="37307" y="66276"/>
                  <a:pt x="69057" y="59529"/>
                </a:cubicBezTo>
                <a:cubicBezTo>
                  <a:pt x="100807" y="52782"/>
                  <a:pt x="159545" y="29367"/>
                  <a:pt x="197645" y="26192"/>
                </a:cubicBezTo>
                <a:cubicBezTo>
                  <a:pt x="235745" y="23017"/>
                  <a:pt x="274638" y="34130"/>
                  <a:pt x="297657" y="33336"/>
                </a:cubicBezTo>
                <a:cubicBezTo>
                  <a:pt x="320676" y="32542"/>
                  <a:pt x="323851" y="27780"/>
                  <a:pt x="335757" y="21430"/>
                </a:cubicBezTo>
                <a:lnTo>
                  <a:pt x="376238" y="0"/>
                </a:lnTo>
              </a:path>
            </a:pathLst>
          </a:custGeom>
          <a:noFill/>
          <a:ln w="127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11311" name="Grup 229"/>
          <p:cNvGrpSpPr>
            <a:grpSpLocks/>
          </p:cNvGrpSpPr>
          <p:nvPr/>
        </p:nvGrpSpPr>
        <p:grpSpPr bwMode="auto">
          <a:xfrm>
            <a:off x="5043488" y="4010025"/>
            <a:ext cx="3319462" cy="846138"/>
            <a:chOff x="5043488" y="4432349"/>
            <a:chExt cx="3318856" cy="846881"/>
          </a:xfrm>
        </p:grpSpPr>
        <p:sp>
          <p:nvSpPr>
            <p:cNvPr id="260" name="Serbest Form 204"/>
            <p:cNvSpPr/>
            <p:nvPr/>
          </p:nvSpPr>
          <p:spPr>
            <a:xfrm>
              <a:off x="6978297" y="4432349"/>
              <a:ext cx="1384047" cy="838936"/>
            </a:xfrm>
            <a:custGeom>
              <a:avLst/>
              <a:gdLst>
                <a:gd name="connsiteX0" fmla="*/ 0 w 2331244"/>
                <a:gd name="connsiteY0" fmla="*/ 0 h 126206"/>
                <a:gd name="connsiteX1" fmla="*/ 2331244 w 2331244"/>
                <a:gd name="connsiteY1" fmla="*/ 126206 h 126206"/>
                <a:gd name="connsiteX0" fmla="*/ 0 w 3090863"/>
                <a:gd name="connsiteY0" fmla="*/ 0 h 714375"/>
                <a:gd name="connsiteX1" fmla="*/ 3090863 w 3090863"/>
                <a:gd name="connsiteY1" fmla="*/ 714375 h 714375"/>
                <a:gd name="connsiteX0" fmla="*/ 0 w 3090863"/>
                <a:gd name="connsiteY0" fmla="*/ 0 h 714375"/>
                <a:gd name="connsiteX1" fmla="*/ 2609850 w 3090863"/>
                <a:gd name="connsiteY1" fmla="*/ 604837 h 714375"/>
                <a:gd name="connsiteX2" fmla="*/ 3090863 w 3090863"/>
                <a:gd name="connsiteY2" fmla="*/ 714375 h 714375"/>
                <a:gd name="connsiteX0" fmla="*/ 0 w 3109913"/>
                <a:gd name="connsiteY0" fmla="*/ 0 h 714375"/>
                <a:gd name="connsiteX1" fmla="*/ 3109913 w 3109913"/>
                <a:gd name="connsiteY1" fmla="*/ 16668 h 714375"/>
                <a:gd name="connsiteX2" fmla="*/ 3090863 w 3109913"/>
                <a:gd name="connsiteY2" fmla="*/ 714375 h 714375"/>
                <a:gd name="connsiteX0" fmla="*/ 0 w 3205181"/>
                <a:gd name="connsiteY0" fmla="*/ 0 h 714375"/>
                <a:gd name="connsiteX1" fmla="*/ 3109913 w 3205181"/>
                <a:gd name="connsiteY1" fmla="*/ 16668 h 714375"/>
                <a:gd name="connsiteX2" fmla="*/ 3205162 w 3205181"/>
                <a:gd name="connsiteY2" fmla="*/ 333375 h 714375"/>
                <a:gd name="connsiteX3" fmla="*/ 3090863 w 3205181"/>
                <a:gd name="connsiteY3" fmla="*/ 714375 h 714375"/>
                <a:gd name="connsiteX0" fmla="*/ 0 w 3356540"/>
                <a:gd name="connsiteY0" fmla="*/ 0 h 714375"/>
                <a:gd name="connsiteX1" fmla="*/ 3109913 w 3356540"/>
                <a:gd name="connsiteY1" fmla="*/ 16668 h 714375"/>
                <a:gd name="connsiteX2" fmla="*/ 3174206 w 3356540"/>
                <a:gd name="connsiteY2" fmla="*/ 126206 h 714375"/>
                <a:gd name="connsiteX3" fmla="*/ 3205162 w 3356540"/>
                <a:gd name="connsiteY3" fmla="*/ 333375 h 714375"/>
                <a:gd name="connsiteX4" fmla="*/ 3090863 w 3356540"/>
                <a:gd name="connsiteY4" fmla="*/ 714375 h 714375"/>
                <a:gd name="connsiteX0" fmla="*/ 0 w 3356540"/>
                <a:gd name="connsiteY0" fmla="*/ 0 h 714375"/>
                <a:gd name="connsiteX1" fmla="*/ 3109913 w 3356540"/>
                <a:gd name="connsiteY1" fmla="*/ 16668 h 714375"/>
                <a:gd name="connsiteX2" fmla="*/ 3174206 w 3356540"/>
                <a:gd name="connsiteY2" fmla="*/ 126206 h 714375"/>
                <a:gd name="connsiteX3" fmla="*/ 3205162 w 3356540"/>
                <a:gd name="connsiteY3" fmla="*/ 333375 h 714375"/>
                <a:gd name="connsiteX4" fmla="*/ 3090863 w 3356540"/>
                <a:gd name="connsiteY4" fmla="*/ 714375 h 714375"/>
                <a:gd name="connsiteX0" fmla="*/ 0 w 3356540"/>
                <a:gd name="connsiteY0" fmla="*/ 0 h 714375"/>
                <a:gd name="connsiteX1" fmla="*/ 3109913 w 3356540"/>
                <a:gd name="connsiteY1" fmla="*/ 16668 h 714375"/>
                <a:gd name="connsiteX2" fmla="*/ 3174206 w 3356540"/>
                <a:gd name="connsiteY2" fmla="*/ 126206 h 714375"/>
                <a:gd name="connsiteX3" fmla="*/ 3205162 w 3356540"/>
                <a:gd name="connsiteY3" fmla="*/ 333375 h 714375"/>
                <a:gd name="connsiteX4" fmla="*/ 3090863 w 3356540"/>
                <a:gd name="connsiteY4" fmla="*/ 714375 h 714375"/>
                <a:gd name="connsiteX0" fmla="*/ 0 w 3351344"/>
                <a:gd name="connsiteY0" fmla="*/ 0 h 714375"/>
                <a:gd name="connsiteX1" fmla="*/ 3109913 w 3351344"/>
                <a:gd name="connsiteY1" fmla="*/ 16668 h 714375"/>
                <a:gd name="connsiteX2" fmla="*/ 3174206 w 3351344"/>
                <a:gd name="connsiteY2" fmla="*/ 126206 h 714375"/>
                <a:gd name="connsiteX3" fmla="*/ 3205162 w 3351344"/>
                <a:gd name="connsiteY3" fmla="*/ 333375 h 714375"/>
                <a:gd name="connsiteX4" fmla="*/ 3090863 w 3351344"/>
                <a:gd name="connsiteY4" fmla="*/ 714375 h 714375"/>
                <a:gd name="connsiteX0" fmla="*/ 0 w 3205684"/>
                <a:gd name="connsiteY0" fmla="*/ 0 h 714375"/>
                <a:gd name="connsiteX1" fmla="*/ 3109913 w 3205684"/>
                <a:gd name="connsiteY1" fmla="*/ 16668 h 714375"/>
                <a:gd name="connsiteX2" fmla="*/ 3174206 w 3205684"/>
                <a:gd name="connsiteY2" fmla="*/ 126206 h 714375"/>
                <a:gd name="connsiteX3" fmla="*/ 3205162 w 3205684"/>
                <a:gd name="connsiteY3" fmla="*/ 333375 h 714375"/>
                <a:gd name="connsiteX4" fmla="*/ 3090863 w 3205684"/>
                <a:gd name="connsiteY4" fmla="*/ 714375 h 714375"/>
                <a:gd name="connsiteX0" fmla="*/ 0 w 3205684"/>
                <a:gd name="connsiteY0" fmla="*/ 0 h 714375"/>
                <a:gd name="connsiteX1" fmla="*/ 3109913 w 3205684"/>
                <a:gd name="connsiteY1" fmla="*/ 16668 h 714375"/>
                <a:gd name="connsiteX2" fmla="*/ 3174206 w 3205684"/>
                <a:gd name="connsiteY2" fmla="*/ 126206 h 714375"/>
                <a:gd name="connsiteX3" fmla="*/ 3205162 w 3205684"/>
                <a:gd name="connsiteY3" fmla="*/ 333375 h 714375"/>
                <a:gd name="connsiteX4" fmla="*/ 3121818 w 3205684"/>
                <a:gd name="connsiteY4" fmla="*/ 521494 h 714375"/>
                <a:gd name="connsiteX5" fmla="*/ 3090863 w 3205684"/>
                <a:gd name="connsiteY5" fmla="*/ 714375 h 714375"/>
                <a:gd name="connsiteX0" fmla="*/ 0 w 3205684"/>
                <a:gd name="connsiteY0" fmla="*/ 0 h 714375"/>
                <a:gd name="connsiteX1" fmla="*/ 3109913 w 3205684"/>
                <a:gd name="connsiteY1" fmla="*/ 16668 h 714375"/>
                <a:gd name="connsiteX2" fmla="*/ 3174206 w 3205684"/>
                <a:gd name="connsiteY2" fmla="*/ 126206 h 714375"/>
                <a:gd name="connsiteX3" fmla="*/ 3205162 w 3205684"/>
                <a:gd name="connsiteY3" fmla="*/ 333375 h 714375"/>
                <a:gd name="connsiteX4" fmla="*/ 3176586 w 3205684"/>
                <a:gd name="connsiteY4" fmla="*/ 488156 h 714375"/>
                <a:gd name="connsiteX5" fmla="*/ 3121818 w 3205684"/>
                <a:gd name="connsiteY5" fmla="*/ 521494 h 714375"/>
                <a:gd name="connsiteX6" fmla="*/ 3090863 w 3205684"/>
                <a:gd name="connsiteY6" fmla="*/ 714375 h 714375"/>
                <a:gd name="connsiteX0" fmla="*/ 0 w 3205898"/>
                <a:gd name="connsiteY0" fmla="*/ 0 h 714375"/>
                <a:gd name="connsiteX1" fmla="*/ 3109913 w 3205898"/>
                <a:gd name="connsiteY1" fmla="*/ 16668 h 714375"/>
                <a:gd name="connsiteX2" fmla="*/ 3174206 w 3205898"/>
                <a:gd name="connsiteY2" fmla="*/ 126206 h 714375"/>
                <a:gd name="connsiteX3" fmla="*/ 3205162 w 3205898"/>
                <a:gd name="connsiteY3" fmla="*/ 333375 h 714375"/>
                <a:gd name="connsiteX4" fmla="*/ 3188493 w 3205898"/>
                <a:gd name="connsiteY4" fmla="*/ 402431 h 714375"/>
                <a:gd name="connsiteX5" fmla="*/ 3176586 w 3205898"/>
                <a:gd name="connsiteY5" fmla="*/ 488156 h 714375"/>
                <a:gd name="connsiteX6" fmla="*/ 3121818 w 3205898"/>
                <a:gd name="connsiteY6" fmla="*/ 521494 h 714375"/>
                <a:gd name="connsiteX7" fmla="*/ 3090863 w 3205898"/>
                <a:gd name="connsiteY7" fmla="*/ 714375 h 714375"/>
                <a:gd name="connsiteX0" fmla="*/ 0 w 3205898"/>
                <a:gd name="connsiteY0" fmla="*/ 0 h 714375"/>
                <a:gd name="connsiteX1" fmla="*/ 2595561 w 3205898"/>
                <a:gd name="connsiteY1" fmla="*/ 14287 h 714375"/>
                <a:gd name="connsiteX2" fmla="*/ 3109913 w 3205898"/>
                <a:gd name="connsiteY2" fmla="*/ 16668 h 714375"/>
                <a:gd name="connsiteX3" fmla="*/ 3174206 w 3205898"/>
                <a:gd name="connsiteY3" fmla="*/ 126206 h 714375"/>
                <a:gd name="connsiteX4" fmla="*/ 3205162 w 3205898"/>
                <a:gd name="connsiteY4" fmla="*/ 333375 h 714375"/>
                <a:gd name="connsiteX5" fmla="*/ 3188493 w 3205898"/>
                <a:gd name="connsiteY5" fmla="*/ 402431 h 714375"/>
                <a:gd name="connsiteX6" fmla="*/ 3176586 w 3205898"/>
                <a:gd name="connsiteY6" fmla="*/ 488156 h 714375"/>
                <a:gd name="connsiteX7" fmla="*/ 3121818 w 3205898"/>
                <a:gd name="connsiteY7" fmla="*/ 521494 h 714375"/>
                <a:gd name="connsiteX8" fmla="*/ 3090863 w 3205898"/>
                <a:gd name="connsiteY8" fmla="*/ 714375 h 714375"/>
                <a:gd name="connsiteX0" fmla="*/ 0 w 3205898"/>
                <a:gd name="connsiteY0" fmla="*/ 300038 h 1014413"/>
                <a:gd name="connsiteX1" fmla="*/ 2126454 w 3205898"/>
                <a:gd name="connsiteY1" fmla="*/ 0 h 1014413"/>
                <a:gd name="connsiteX2" fmla="*/ 3109913 w 3205898"/>
                <a:gd name="connsiteY2" fmla="*/ 316706 h 1014413"/>
                <a:gd name="connsiteX3" fmla="*/ 3174206 w 3205898"/>
                <a:gd name="connsiteY3" fmla="*/ 426244 h 1014413"/>
                <a:gd name="connsiteX4" fmla="*/ 3205162 w 3205898"/>
                <a:gd name="connsiteY4" fmla="*/ 633413 h 1014413"/>
                <a:gd name="connsiteX5" fmla="*/ 3188493 w 3205898"/>
                <a:gd name="connsiteY5" fmla="*/ 702469 h 1014413"/>
                <a:gd name="connsiteX6" fmla="*/ 3176586 w 3205898"/>
                <a:gd name="connsiteY6" fmla="*/ 788194 h 1014413"/>
                <a:gd name="connsiteX7" fmla="*/ 3121818 w 3205898"/>
                <a:gd name="connsiteY7" fmla="*/ 821532 h 1014413"/>
                <a:gd name="connsiteX8" fmla="*/ 3090863 w 3205898"/>
                <a:gd name="connsiteY8" fmla="*/ 1014413 h 1014413"/>
                <a:gd name="connsiteX0" fmla="*/ 0 w 3205898"/>
                <a:gd name="connsiteY0" fmla="*/ 300038 h 1014413"/>
                <a:gd name="connsiteX1" fmla="*/ 2126454 w 3205898"/>
                <a:gd name="connsiteY1" fmla="*/ 0 h 1014413"/>
                <a:gd name="connsiteX2" fmla="*/ 2995611 w 3205898"/>
                <a:gd name="connsiteY2" fmla="*/ 321469 h 1014413"/>
                <a:gd name="connsiteX3" fmla="*/ 3109913 w 3205898"/>
                <a:gd name="connsiteY3" fmla="*/ 316706 h 1014413"/>
                <a:gd name="connsiteX4" fmla="*/ 3174206 w 3205898"/>
                <a:gd name="connsiteY4" fmla="*/ 426244 h 1014413"/>
                <a:gd name="connsiteX5" fmla="*/ 3205162 w 3205898"/>
                <a:gd name="connsiteY5" fmla="*/ 633413 h 1014413"/>
                <a:gd name="connsiteX6" fmla="*/ 3188493 w 3205898"/>
                <a:gd name="connsiteY6" fmla="*/ 702469 h 1014413"/>
                <a:gd name="connsiteX7" fmla="*/ 3176586 w 3205898"/>
                <a:gd name="connsiteY7" fmla="*/ 788194 h 1014413"/>
                <a:gd name="connsiteX8" fmla="*/ 3121818 w 3205898"/>
                <a:gd name="connsiteY8" fmla="*/ 821532 h 1014413"/>
                <a:gd name="connsiteX9" fmla="*/ 3090863 w 3205898"/>
                <a:gd name="connsiteY9" fmla="*/ 1014413 h 1014413"/>
                <a:gd name="connsiteX0" fmla="*/ 0 w 3205898"/>
                <a:gd name="connsiteY0" fmla="*/ 301793 h 1016168"/>
                <a:gd name="connsiteX1" fmla="*/ 2126454 w 3205898"/>
                <a:gd name="connsiteY1" fmla="*/ 1755 h 1016168"/>
                <a:gd name="connsiteX2" fmla="*/ 2676524 w 3205898"/>
                <a:gd name="connsiteY2" fmla="*/ 139868 h 1016168"/>
                <a:gd name="connsiteX3" fmla="*/ 2995611 w 3205898"/>
                <a:gd name="connsiteY3" fmla="*/ 323224 h 1016168"/>
                <a:gd name="connsiteX4" fmla="*/ 3109913 w 3205898"/>
                <a:gd name="connsiteY4" fmla="*/ 318461 h 1016168"/>
                <a:gd name="connsiteX5" fmla="*/ 3174206 w 3205898"/>
                <a:gd name="connsiteY5" fmla="*/ 427999 h 1016168"/>
                <a:gd name="connsiteX6" fmla="*/ 3205162 w 3205898"/>
                <a:gd name="connsiteY6" fmla="*/ 635168 h 1016168"/>
                <a:gd name="connsiteX7" fmla="*/ 3188493 w 3205898"/>
                <a:gd name="connsiteY7" fmla="*/ 704224 h 1016168"/>
                <a:gd name="connsiteX8" fmla="*/ 3176586 w 3205898"/>
                <a:gd name="connsiteY8" fmla="*/ 789949 h 1016168"/>
                <a:gd name="connsiteX9" fmla="*/ 3121818 w 3205898"/>
                <a:gd name="connsiteY9" fmla="*/ 823287 h 1016168"/>
                <a:gd name="connsiteX10" fmla="*/ 3090863 w 3205898"/>
                <a:gd name="connsiteY10" fmla="*/ 1016168 h 1016168"/>
                <a:gd name="connsiteX0" fmla="*/ 0 w 3205898"/>
                <a:gd name="connsiteY0" fmla="*/ 301793 h 1016168"/>
                <a:gd name="connsiteX1" fmla="*/ 2126454 w 3205898"/>
                <a:gd name="connsiteY1" fmla="*/ 1755 h 1016168"/>
                <a:gd name="connsiteX2" fmla="*/ 2676524 w 3205898"/>
                <a:gd name="connsiteY2" fmla="*/ 139868 h 1016168"/>
                <a:gd name="connsiteX3" fmla="*/ 2850355 w 3205898"/>
                <a:gd name="connsiteY3" fmla="*/ 258930 h 1016168"/>
                <a:gd name="connsiteX4" fmla="*/ 2995611 w 3205898"/>
                <a:gd name="connsiteY4" fmla="*/ 323224 h 1016168"/>
                <a:gd name="connsiteX5" fmla="*/ 3109913 w 3205898"/>
                <a:gd name="connsiteY5" fmla="*/ 318461 h 1016168"/>
                <a:gd name="connsiteX6" fmla="*/ 3174206 w 3205898"/>
                <a:gd name="connsiteY6" fmla="*/ 427999 h 1016168"/>
                <a:gd name="connsiteX7" fmla="*/ 3205162 w 3205898"/>
                <a:gd name="connsiteY7" fmla="*/ 635168 h 1016168"/>
                <a:gd name="connsiteX8" fmla="*/ 3188493 w 3205898"/>
                <a:gd name="connsiteY8" fmla="*/ 704224 h 1016168"/>
                <a:gd name="connsiteX9" fmla="*/ 3176586 w 3205898"/>
                <a:gd name="connsiteY9" fmla="*/ 789949 h 1016168"/>
                <a:gd name="connsiteX10" fmla="*/ 3121818 w 3205898"/>
                <a:gd name="connsiteY10" fmla="*/ 823287 h 1016168"/>
                <a:gd name="connsiteX11" fmla="*/ 3090863 w 3205898"/>
                <a:gd name="connsiteY11" fmla="*/ 1016168 h 1016168"/>
                <a:gd name="connsiteX0" fmla="*/ 0 w 3205898"/>
                <a:gd name="connsiteY0" fmla="*/ 316167 h 1030542"/>
                <a:gd name="connsiteX1" fmla="*/ 2126454 w 3205898"/>
                <a:gd name="connsiteY1" fmla="*/ 16129 h 1030542"/>
                <a:gd name="connsiteX2" fmla="*/ 2419349 w 3205898"/>
                <a:gd name="connsiteY2" fmla="*/ 58992 h 1030542"/>
                <a:gd name="connsiteX3" fmla="*/ 2676524 w 3205898"/>
                <a:gd name="connsiteY3" fmla="*/ 154242 h 1030542"/>
                <a:gd name="connsiteX4" fmla="*/ 2850355 w 3205898"/>
                <a:gd name="connsiteY4" fmla="*/ 273304 h 1030542"/>
                <a:gd name="connsiteX5" fmla="*/ 2995611 w 3205898"/>
                <a:gd name="connsiteY5" fmla="*/ 337598 h 1030542"/>
                <a:gd name="connsiteX6" fmla="*/ 3109913 w 3205898"/>
                <a:gd name="connsiteY6" fmla="*/ 332835 h 1030542"/>
                <a:gd name="connsiteX7" fmla="*/ 3174206 w 3205898"/>
                <a:gd name="connsiteY7" fmla="*/ 442373 h 1030542"/>
                <a:gd name="connsiteX8" fmla="*/ 3205162 w 3205898"/>
                <a:gd name="connsiteY8" fmla="*/ 649542 h 1030542"/>
                <a:gd name="connsiteX9" fmla="*/ 3188493 w 3205898"/>
                <a:gd name="connsiteY9" fmla="*/ 718598 h 1030542"/>
                <a:gd name="connsiteX10" fmla="*/ 3176586 w 3205898"/>
                <a:gd name="connsiteY10" fmla="*/ 804323 h 1030542"/>
                <a:gd name="connsiteX11" fmla="*/ 3121818 w 3205898"/>
                <a:gd name="connsiteY11" fmla="*/ 837661 h 1030542"/>
                <a:gd name="connsiteX12" fmla="*/ 3090863 w 3205898"/>
                <a:gd name="connsiteY12" fmla="*/ 1030542 h 1030542"/>
                <a:gd name="connsiteX0" fmla="*/ 0 w 3205898"/>
                <a:gd name="connsiteY0" fmla="*/ 300038 h 1014413"/>
                <a:gd name="connsiteX1" fmla="*/ 2126454 w 3205898"/>
                <a:gd name="connsiteY1" fmla="*/ 0 h 1014413"/>
                <a:gd name="connsiteX2" fmla="*/ 2419349 w 3205898"/>
                <a:gd name="connsiteY2" fmla="*/ 42863 h 1014413"/>
                <a:gd name="connsiteX3" fmla="*/ 2676524 w 3205898"/>
                <a:gd name="connsiteY3" fmla="*/ 138113 h 1014413"/>
                <a:gd name="connsiteX4" fmla="*/ 2850355 w 3205898"/>
                <a:gd name="connsiteY4" fmla="*/ 257175 h 1014413"/>
                <a:gd name="connsiteX5" fmla="*/ 2995611 w 3205898"/>
                <a:gd name="connsiteY5" fmla="*/ 321469 h 1014413"/>
                <a:gd name="connsiteX6" fmla="*/ 3109913 w 3205898"/>
                <a:gd name="connsiteY6" fmla="*/ 316706 h 1014413"/>
                <a:gd name="connsiteX7" fmla="*/ 3174206 w 3205898"/>
                <a:gd name="connsiteY7" fmla="*/ 426244 h 1014413"/>
                <a:gd name="connsiteX8" fmla="*/ 3205162 w 3205898"/>
                <a:gd name="connsiteY8" fmla="*/ 633413 h 1014413"/>
                <a:gd name="connsiteX9" fmla="*/ 3188493 w 3205898"/>
                <a:gd name="connsiteY9" fmla="*/ 702469 h 1014413"/>
                <a:gd name="connsiteX10" fmla="*/ 3176586 w 3205898"/>
                <a:gd name="connsiteY10" fmla="*/ 788194 h 1014413"/>
                <a:gd name="connsiteX11" fmla="*/ 3121818 w 3205898"/>
                <a:gd name="connsiteY11" fmla="*/ 821532 h 1014413"/>
                <a:gd name="connsiteX12" fmla="*/ 3090863 w 3205898"/>
                <a:gd name="connsiteY12" fmla="*/ 1014413 h 1014413"/>
                <a:gd name="connsiteX0" fmla="*/ 0 w 3205898"/>
                <a:gd name="connsiteY0" fmla="*/ 300038 h 1014413"/>
                <a:gd name="connsiteX1" fmla="*/ 2126454 w 3205898"/>
                <a:gd name="connsiteY1" fmla="*/ 0 h 1014413"/>
                <a:gd name="connsiteX2" fmla="*/ 2419349 w 3205898"/>
                <a:gd name="connsiteY2" fmla="*/ 42863 h 1014413"/>
                <a:gd name="connsiteX3" fmla="*/ 2676524 w 3205898"/>
                <a:gd name="connsiteY3" fmla="*/ 138113 h 1014413"/>
                <a:gd name="connsiteX4" fmla="*/ 2850355 w 3205898"/>
                <a:gd name="connsiteY4" fmla="*/ 257175 h 1014413"/>
                <a:gd name="connsiteX5" fmla="*/ 2995611 w 3205898"/>
                <a:gd name="connsiteY5" fmla="*/ 321469 h 1014413"/>
                <a:gd name="connsiteX6" fmla="*/ 3109913 w 3205898"/>
                <a:gd name="connsiteY6" fmla="*/ 316706 h 1014413"/>
                <a:gd name="connsiteX7" fmla="*/ 3174206 w 3205898"/>
                <a:gd name="connsiteY7" fmla="*/ 426244 h 1014413"/>
                <a:gd name="connsiteX8" fmla="*/ 3205162 w 3205898"/>
                <a:gd name="connsiteY8" fmla="*/ 633413 h 1014413"/>
                <a:gd name="connsiteX9" fmla="*/ 3188493 w 3205898"/>
                <a:gd name="connsiteY9" fmla="*/ 702469 h 1014413"/>
                <a:gd name="connsiteX10" fmla="*/ 3176586 w 3205898"/>
                <a:gd name="connsiteY10" fmla="*/ 788194 h 1014413"/>
                <a:gd name="connsiteX11" fmla="*/ 3121818 w 3205898"/>
                <a:gd name="connsiteY11" fmla="*/ 821532 h 1014413"/>
                <a:gd name="connsiteX12" fmla="*/ 3090863 w 3205898"/>
                <a:gd name="connsiteY12" fmla="*/ 1014413 h 1014413"/>
                <a:gd name="connsiteX0" fmla="*/ 0 w 3205898"/>
                <a:gd name="connsiteY0" fmla="*/ 300038 h 1014413"/>
                <a:gd name="connsiteX1" fmla="*/ 1933574 w 3205898"/>
                <a:gd name="connsiteY1" fmla="*/ 259557 h 1014413"/>
                <a:gd name="connsiteX2" fmla="*/ 2126454 w 3205898"/>
                <a:gd name="connsiteY2" fmla="*/ 0 h 1014413"/>
                <a:gd name="connsiteX3" fmla="*/ 2419349 w 3205898"/>
                <a:gd name="connsiteY3" fmla="*/ 42863 h 1014413"/>
                <a:gd name="connsiteX4" fmla="*/ 2676524 w 3205898"/>
                <a:gd name="connsiteY4" fmla="*/ 138113 h 1014413"/>
                <a:gd name="connsiteX5" fmla="*/ 2850355 w 3205898"/>
                <a:gd name="connsiteY5" fmla="*/ 257175 h 1014413"/>
                <a:gd name="connsiteX6" fmla="*/ 2995611 w 3205898"/>
                <a:gd name="connsiteY6" fmla="*/ 321469 h 1014413"/>
                <a:gd name="connsiteX7" fmla="*/ 3109913 w 3205898"/>
                <a:gd name="connsiteY7" fmla="*/ 316706 h 1014413"/>
                <a:gd name="connsiteX8" fmla="*/ 3174206 w 3205898"/>
                <a:gd name="connsiteY8" fmla="*/ 426244 h 1014413"/>
                <a:gd name="connsiteX9" fmla="*/ 3205162 w 3205898"/>
                <a:gd name="connsiteY9" fmla="*/ 633413 h 1014413"/>
                <a:gd name="connsiteX10" fmla="*/ 3188493 w 3205898"/>
                <a:gd name="connsiteY10" fmla="*/ 702469 h 1014413"/>
                <a:gd name="connsiteX11" fmla="*/ 3176586 w 3205898"/>
                <a:gd name="connsiteY11" fmla="*/ 788194 h 1014413"/>
                <a:gd name="connsiteX12" fmla="*/ 3121818 w 3205898"/>
                <a:gd name="connsiteY12" fmla="*/ 821532 h 1014413"/>
                <a:gd name="connsiteX13" fmla="*/ 3090863 w 3205898"/>
                <a:gd name="connsiteY13" fmla="*/ 1014413 h 1014413"/>
                <a:gd name="connsiteX0" fmla="*/ 0 w 3205898"/>
                <a:gd name="connsiteY0" fmla="*/ 300038 h 1014413"/>
                <a:gd name="connsiteX1" fmla="*/ 1933574 w 3205898"/>
                <a:gd name="connsiteY1" fmla="*/ 259557 h 1014413"/>
                <a:gd name="connsiteX2" fmla="*/ 2126454 w 3205898"/>
                <a:gd name="connsiteY2" fmla="*/ 0 h 1014413"/>
                <a:gd name="connsiteX3" fmla="*/ 2419349 w 3205898"/>
                <a:gd name="connsiteY3" fmla="*/ 42863 h 1014413"/>
                <a:gd name="connsiteX4" fmla="*/ 2676524 w 3205898"/>
                <a:gd name="connsiteY4" fmla="*/ 138113 h 1014413"/>
                <a:gd name="connsiteX5" fmla="*/ 2850355 w 3205898"/>
                <a:gd name="connsiteY5" fmla="*/ 257175 h 1014413"/>
                <a:gd name="connsiteX6" fmla="*/ 2995611 w 3205898"/>
                <a:gd name="connsiteY6" fmla="*/ 321469 h 1014413"/>
                <a:gd name="connsiteX7" fmla="*/ 3109913 w 3205898"/>
                <a:gd name="connsiteY7" fmla="*/ 316706 h 1014413"/>
                <a:gd name="connsiteX8" fmla="*/ 3174206 w 3205898"/>
                <a:gd name="connsiteY8" fmla="*/ 426244 h 1014413"/>
                <a:gd name="connsiteX9" fmla="*/ 3205162 w 3205898"/>
                <a:gd name="connsiteY9" fmla="*/ 633413 h 1014413"/>
                <a:gd name="connsiteX10" fmla="*/ 3188493 w 3205898"/>
                <a:gd name="connsiteY10" fmla="*/ 702469 h 1014413"/>
                <a:gd name="connsiteX11" fmla="*/ 3176586 w 3205898"/>
                <a:gd name="connsiteY11" fmla="*/ 788194 h 1014413"/>
                <a:gd name="connsiteX12" fmla="*/ 3121818 w 3205898"/>
                <a:gd name="connsiteY12" fmla="*/ 821532 h 1014413"/>
                <a:gd name="connsiteX13" fmla="*/ 3090863 w 3205898"/>
                <a:gd name="connsiteY13" fmla="*/ 1014413 h 1014413"/>
                <a:gd name="connsiteX0" fmla="*/ 0 w 3205898"/>
                <a:gd name="connsiteY0" fmla="*/ 300038 h 1014413"/>
                <a:gd name="connsiteX1" fmla="*/ 1933574 w 3205898"/>
                <a:gd name="connsiteY1" fmla="*/ 259557 h 1014413"/>
                <a:gd name="connsiteX2" fmla="*/ 2059780 w 3205898"/>
                <a:gd name="connsiteY2" fmla="*/ 161925 h 1014413"/>
                <a:gd name="connsiteX3" fmla="*/ 2126454 w 3205898"/>
                <a:gd name="connsiteY3" fmla="*/ 0 h 1014413"/>
                <a:gd name="connsiteX4" fmla="*/ 2419349 w 3205898"/>
                <a:gd name="connsiteY4" fmla="*/ 42863 h 1014413"/>
                <a:gd name="connsiteX5" fmla="*/ 2676524 w 3205898"/>
                <a:gd name="connsiteY5" fmla="*/ 138113 h 1014413"/>
                <a:gd name="connsiteX6" fmla="*/ 2850355 w 3205898"/>
                <a:gd name="connsiteY6" fmla="*/ 257175 h 1014413"/>
                <a:gd name="connsiteX7" fmla="*/ 2995611 w 3205898"/>
                <a:gd name="connsiteY7" fmla="*/ 321469 h 1014413"/>
                <a:gd name="connsiteX8" fmla="*/ 3109913 w 3205898"/>
                <a:gd name="connsiteY8" fmla="*/ 316706 h 1014413"/>
                <a:gd name="connsiteX9" fmla="*/ 3174206 w 3205898"/>
                <a:gd name="connsiteY9" fmla="*/ 426244 h 1014413"/>
                <a:gd name="connsiteX10" fmla="*/ 3205162 w 3205898"/>
                <a:gd name="connsiteY10" fmla="*/ 633413 h 1014413"/>
                <a:gd name="connsiteX11" fmla="*/ 3188493 w 3205898"/>
                <a:gd name="connsiteY11" fmla="*/ 702469 h 1014413"/>
                <a:gd name="connsiteX12" fmla="*/ 3176586 w 3205898"/>
                <a:gd name="connsiteY12" fmla="*/ 788194 h 1014413"/>
                <a:gd name="connsiteX13" fmla="*/ 3121818 w 3205898"/>
                <a:gd name="connsiteY13" fmla="*/ 821532 h 1014413"/>
                <a:gd name="connsiteX14" fmla="*/ 3090863 w 3205898"/>
                <a:gd name="connsiteY14" fmla="*/ 1014413 h 1014413"/>
                <a:gd name="connsiteX0" fmla="*/ 0 w 3205898"/>
                <a:gd name="connsiteY0" fmla="*/ 300038 h 1014413"/>
                <a:gd name="connsiteX1" fmla="*/ 1933574 w 3205898"/>
                <a:gd name="connsiteY1" fmla="*/ 259557 h 1014413"/>
                <a:gd name="connsiteX2" fmla="*/ 2059780 w 3205898"/>
                <a:gd name="connsiteY2" fmla="*/ 161925 h 1014413"/>
                <a:gd name="connsiteX3" fmla="*/ 2126454 w 3205898"/>
                <a:gd name="connsiteY3" fmla="*/ 0 h 1014413"/>
                <a:gd name="connsiteX4" fmla="*/ 2419349 w 3205898"/>
                <a:gd name="connsiteY4" fmla="*/ 42863 h 1014413"/>
                <a:gd name="connsiteX5" fmla="*/ 2676524 w 3205898"/>
                <a:gd name="connsiteY5" fmla="*/ 138113 h 1014413"/>
                <a:gd name="connsiteX6" fmla="*/ 2850355 w 3205898"/>
                <a:gd name="connsiteY6" fmla="*/ 257175 h 1014413"/>
                <a:gd name="connsiteX7" fmla="*/ 2995611 w 3205898"/>
                <a:gd name="connsiteY7" fmla="*/ 321469 h 1014413"/>
                <a:gd name="connsiteX8" fmla="*/ 3109913 w 3205898"/>
                <a:gd name="connsiteY8" fmla="*/ 316706 h 1014413"/>
                <a:gd name="connsiteX9" fmla="*/ 3174206 w 3205898"/>
                <a:gd name="connsiteY9" fmla="*/ 426244 h 1014413"/>
                <a:gd name="connsiteX10" fmla="*/ 3205162 w 3205898"/>
                <a:gd name="connsiteY10" fmla="*/ 633413 h 1014413"/>
                <a:gd name="connsiteX11" fmla="*/ 3188493 w 3205898"/>
                <a:gd name="connsiteY11" fmla="*/ 702469 h 1014413"/>
                <a:gd name="connsiteX12" fmla="*/ 3176586 w 3205898"/>
                <a:gd name="connsiteY12" fmla="*/ 788194 h 1014413"/>
                <a:gd name="connsiteX13" fmla="*/ 3121818 w 3205898"/>
                <a:gd name="connsiteY13" fmla="*/ 821532 h 1014413"/>
                <a:gd name="connsiteX14" fmla="*/ 3090863 w 3205898"/>
                <a:gd name="connsiteY14" fmla="*/ 1014413 h 1014413"/>
                <a:gd name="connsiteX0" fmla="*/ 0 w 3205898"/>
                <a:gd name="connsiteY0" fmla="*/ 300038 h 1014413"/>
                <a:gd name="connsiteX1" fmla="*/ 1933574 w 3205898"/>
                <a:gd name="connsiteY1" fmla="*/ 259557 h 1014413"/>
                <a:gd name="connsiteX2" fmla="*/ 2059780 w 3205898"/>
                <a:gd name="connsiteY2" fmla="*/ 161925 h 1014413"/>
                <a:gd name="connsiteX3" fmla="*/ 2126454 w 3205898"/>
                <a:gd name="connsiteY3" fmla="*/ 0 h 1014413"/>
                <a:gd name="connsiteX4" fmla="*/ 2419349 w 3205898"/>
                <a:gd name="connsiteY4" fmla="*/ 42863 h 1014413"/>
                <a:gd name="connsiteX5" fmla="*/ 2676524 w 3205898"/>
                <a:gd name="connsiteY5" fmla="*/ 138113 h 1014413"/>
                <a:gd name="connsiteX6" fmla="*/ 2850355 w 3205898"/>
                <a:gd name="connsiteY6" fmla="*/ 257175 h 1014413"/>
                <a:gd name="connsiteX7" fmla="*/ 2995611 w 3205898"/>
                <a:gd name="connsiteY7" fmla="*/ 321469 h 1014413"/>
                <a:gd name="connsiteX8" fmla="*/ 3109913 w 3205898"/>
                <a:gd name="connsiteY8" fmla="*/ 316706 h 1014413"/>
                <a:gd name="connsiteX9" fmla="*/ 3174206 w 3205898"/>
                <a:gd name="connsiteY9" fmla="*/ 426244 h 1014413"/>
                <a:gd name="connsiteX10" fmla="*/ 3205162 w 3205898"/>
                <a:gd name="connsiteY10" fmla="*/ 633413 h 1014413"/>
                <a:gd name="connsiteX11" fmla="*/ 3188493 w 3205898"/>
                <a:gd name="connsiteY11" fmla="*/ 702469 h 1014413"/>
                <a:gd name="connsiteX12" fmla="*/ 3176586 w 3205898"/>
                <a:gd name="connsiteY12" fmla="*/ 788194 h 1014413"/>
                <a:gd name="connsiteX13" fmla="*/ 3121818 w 3205898"/>
                <a:gd name="connsiteY13" fmla="*/ 821532 h 1014413"/>
                <a:gd name="connsiteX14" fmla="*/ 3090863 w 3205898"/>
                <a:gd name="connsiteY14" fmla="*/ 1014413 h 1014413"/>
                <a:gd name="connsiteX0" fmla="*/ 0 w 3205898"/>
                <a:gd name="connsiteY0" fmla="*/ 300038 h 1014413"/>
                <a:gd name="connsiteX1" fmla="*/ 1933574 w 3205898"/>
                <a:gd name="connsiteY1" fmla="*/ 259557 h 1014413"/>
                <a:gd name="connsiteX2" fmla="*/ 2059780 w 3205898"/>
                <a:gd name="connsiteY2" fmla="*/ 161925 h 1014413"/>
                <a:gd name="connsiteX3" fmla="*/ 2126454 w 3205898"/>
                <a:gd name="connsiteY3" fmla="*/ 0 h 1014413"/>
                <a:gd name="connsiteX4" fmla="*/ 2419349 w 3205898"/>
                <a:gd name="connsiteY4" fmla="*/ 42863 h 1014413"/>
                <a:gd name="connsiteX5" fmla="*/ 2676524 w 3205898"/>
                <a:gd name="connsiteY5" fmla="*/ 138113 h 1014413"/>
                <a:gd name="connsiteX6" fmla="*/ 2850355 w 3205898"/>
                <a:gd name="connsiteY6" fmla="*/ 257175 h 1014413"/>
                <a:gd name="connsiteX7" fmla="*/ 2995611 w 3205898"/>
                <a:gd name="connsiteY7" fmla="*/ 321469 h 1014413"/>
                <a:gd name="connsiteX8" fmla="*/ 3109913 w 3205898"/>
                <a:gd name="connsiteY8" fmla="*/ 316706 h 1014413"/>
                <a:gd name="connsiteX9" fmla="*/ 3174206 w 3205898"/>
                <a:gd name="connsiteY9" fmla="*/ 426244 h 1014413"/>
                <a:gd name="connsiteX10" fmla="*/ 3205162 w 3205898"/>
                <a:gd name="connsiteY10" fmla="*/ 633413 h 1014413"/>
                <a:gd name="connsiteX11" fmla="*/ 3188493 w 3205898"/>
                <a:gd name="connsiteY11" fmla="*/ 702469 h 1014413"/>
                <a:gd name="connsiteX12" fmla="*/ 3176586 w 3205898"/>
                <a:gd name="connsiteY12" fmla="*/ 788194 h 1014413"/>
                <a:gd name="connsiteX13" fmla="*/ 3121818 w 3205898"/>
                <a:gd name="connsiteY13" fmla="*/ 821532 h 1014413"/>
                <a:gd name="connsiteX14" fmla="*/ 3090863 w 3205898"/>
                <a:gd name="connsiteY14" fmla="*/ 1014413 h 1014413"/>
                <a:gd name="connsiteX0" fmla="*/ 0 w 3205898"/>
                <a:gd name="connsiteY0" fmla="*/ 300038 h 1076368"/>
                <a:gd name="connsiteX1" fmla="*/ 1666874 w 3205898"/>
                <a:gd name="connsiteY1" fmla="*/ 1076325 h 1076368"/>
                <a:gd name="connsiteX2" fmla="*/ 1933574 w 3205898"/>
                <a:gd name="connsiteY2" fmla="*/ 259557 h 1076368"/>
                <a:gd name="connsiteX3" fmla="*/ 2059780 w 3205898"/>
                <a:gd name="connsiteY3" fmla="*/ 161925 h 1076368"/>
                <a:gd name="connsiteX4" fmla="*/ 2126454 w 3205898"/>
                <a:gd name="connsiteY4" fmla="*/ 0 h 1076368"/>
                <a:gd name="connsiteX5" fmla="*/ 2419349 w 3205898"/>
                <a:gd name="connsiteY5" fmla="*/ 42863 h 1076368"/>
                <a:gd name="connsiteX6" fmla="*/ 2676524 w 3205898"/>
                <a:gd name="connsiteY6" fmla="*/ 138113 h 1076368"/>
                <a:gd name="connsiteX7" fmla="*/ 2850355 w 3205898"/>
                <a:gd name="connsiteY7" fmla="*/ 257175 h 1076368"/>
                <a:gd name="connsiteX8" fmla="*/ 2995611 w 3205898"/>
                <a:gd name="connsiteY8" fmla="*/ 321469 h 1076368"/>
                <a:gd name="connsiteX9" fmla="*/ 3109913 w 3205898"/>
                <a:gd name="connsiteY9" fmla="*/ 316706 h 1076368"/>
                <a:gd name="connsiteX10" fmla="*/ 3174206 w 3205898"/>
                <a:gd name="connsiteY10" fmla="*/ 426244 h 1076368"/>
                <a:gd name="connsiteX11" fmla="*/ 3205162 w 3205898"/>
                <a:gd name="connsiteY11" fmla="*/ 633413 h 1076368"/>
                <a:gd name="connsiteX12" fmla="*/ 3188493 w 3205898"/>
                <a:gd name="connsiteY12" fmla="*/ 702469 h 1076368"/>
                <a:gd name="connsiteX13" fmla="*/ 3176586 w 3205898"/>
                <a:gd name="connsiteY13" fmla="*/ 788194 h 1076368"/>
                <a:gd name="connsiteX14" fmla="*/ 3121818 w 3205898"/>
                <a:gd name="connsiteY14" fmla="*/ 821532 h 1076368"/>
                <a:gd name="connsiteX15" fmla="*/ 3090863 w 3205898"/>
                <a:gd name="connsiteY15" fmla="*/ 1014413 h 1076368"/>
                <a:gd name="connsiteX0" fmla="*/ 0 w 3205898"/>
                <a:gd name="connsiteY0" fmla="*/ 300038 h 1076368"/>
                <a:gd name="connsiteX1" fmla="*/ 1666874 w 3205898"/>
                <a:gd name="connsiteY1" fmla="*/ 1076325 h 1076368"/>
                <a:gd name="connsiteX2" fmla="*/ 1933574 w 3205898"/>
                <a:gd name="connsiteY2" fmla="*/ 259557 h 1076368"/>
                <a:gd name="connsiteX3" fmla="*/ 2059780 w 3205898"/>
                <a:gd name="connsiteY3" fmla="*/ 161925 h 1076368"/>
                <a:gd name="connsiteX4" fmla="*/ 2126454 w 3205898"/>
                <a:gd name="connsiteY4" fmla="*/ 0 h 1076368"/>
                <a:gd name="connsiteX5" fmla="*/ 2419349 w 3205898"/>
                <a:gd name="connsiteY5" fmla="*/ 42863 h 1076368"/>
                <a:gd name="connsiteX6" fmla="*/ 2676524 w 3205898"/>
                <a:gd name="connsiteY6" fmla="*/ 138113 h 1076368"/>
                <a:gd name="connsiteX7" fmla="*/ 2850355 w 3205898"/>
                <a:gd name="connsiteY7" fmla="*/ 257175 h 1076368"/>
                <a:gd name="connsiteX8" fmla="*/ 2995611 w 3205898"/>
                <a:gd name="connsiteY8" fmla="*/ 321469 h 1076368"/>
                <a:gd name="connsiteX9" fmla="*/ 3109913 w 3205898"/>
                <a:gd name="connsiteY9" fmla="*/ 316706 h 1076368"/>
                <a:gd name="connsiteX10" fmla="*/ 3174206 w 3205898"/>
                <a:gd name="connsiteY10" fmla="*/ 426244 h 1076368"/>
                <a:gd name="connsiteX11" fmla="*/ 3205162 w 3205898"/>
                <a:gd name="connsiteY11" fmla="*/ 633413 h 1076368"/>
                <a:gd name="connsiteX12" fmla="*/ 3188493 w 3205898"/>
                <a:gd name="connsiteY12" fmla="*/ 702469 h 1076368"/>
                <a:gd name="connsiteX13" fmla="*/ 3176586 w 3205898"/>
                <a:gd name="connsiteY13" fmla="*/ 788194 h 1076368"/>
                <a:gd name="connsiteX14" fmla="*/ 3121818 w 3205898"/>
                <a:gd name="connsiteY14" fmla="*/ 821532 h 1076368"/>
                <a:gd name="connsiteX15" fmla="*/ 3090863 w 3205898"/>
                <a:gd name="connsiteY15" fmla="*/ 1014413 h 1076368"/>
                <a:gd name="connsiteX0" fmla="*/ 0 w 3205898"/>
                <a:gd name="connsiteY0" fmla="*/ 300038 h 1076368"/>
                <a:gd name="connsiteX1" fmla="*/ 1666874 w 3205898"/>
                <a:gd name="connsiteY1" fmla="*/ 1076325 h 1076368"/>
                <a:gd name="connsiteX2" fmla="*/ 1933574 w 3205898"/>
                <a:gd name="connsiteY2" fmla="*/ 259557 h 1076368"/>
                <a:gd name="connsiteX3" fmla="*/ 2059780 w 3205898"/>
                <a:gd name="connsiteY3" fmla="*/ 161925 h 1076368"/>
                <a:gd name="connsiteX4" fmla="*/ 2126454 w 3205898"/>
                <a:gd name="connsiteY4" fmla="*/ 0 h 1076368"/>
                <a:gd name="connsiteX5" fmla="*/ 2419349 w 3205898"/>
                <a:gd name="connsiteY5" fmla="*/ 42863 h 1076368"/>
                <a:gd name="connsiteX6" fmla="*/ 2676524 w 3205898"/>
                <a:gd name="connsiteY6" fmla="*/ 138113 h 1076368"/>
                <a:gd name="connsiteX7" fmla="*/ 2850355 w 3205898"/>
                <a:gd name="connsiteY7" fmla="*/ 257175 h 1076368"/>
                <a:gd name="connsiteX8" fmla="*/ 2995611 w 3205898"/>
                <a:gd name="connsiteY8" fmla="*/ 321469 h 1076368"/>
                <a:gd name="connsiteX9" fmla="*/ 3109913 w 3205898"/>
                <a:gd name="connsiteY9" fmla="*/ 316706 h 1076368"/>
                <a:gd name="connsiteX10" fmla="*/ 3174206 w 3205898"/>
                <a:gd name="connsiteY10" fmla="*/ 426244 h 1076368"/>
                <a:gd name="connsiteX11" fmla="*/ 3205162 w 3205898"/>
                <a:gd name="connsiteY11" fmla="*/ 633413 h 1076368"/>
                <a:gd name="connsiteX12" fmla="*/ 3188493 w 3205898"/>
                <a:gd name="connsiteY12" fmla="*/ 702469 h 1076368"/>
                <a:gd name="connsiteX13" fmla="*/ 3176586 w 3205898"/>
                <a:gd name="connsiteY13" fmla="*/ 788194 h 1076368"/>
                <a:gd name="connsiteX14" fmla="*/ 3121818 w 3205898"/>
                <a:gd name="connsiteY14" fmla="*/ 821532 h 1076368"/>
                <a:gd name="connsiteX15" fmla="*/ 3090863 w 3205898"/>
                <a:gd name="connsiteY15" fmla="*/ 1014413 h 1076368"/>
                <a:gd name="connsiteX0" fmla="*/ 0 w 3205898"/>
                <a:gd name="connsiteY0" fmla="*/ 300038 h 1083211"/>
                <a:gd name="connsiteX1" fmla="*/ 1666874 w 3205898"/>
                <a:gd name="connsiteY1" fmla="*/ 1076325 h 1083211"/>
                <a:gd name="connsiteX2" fmla="*/ 1881186 w 3205898"/>
                <a:gd name="connsiteY2" fmla="*/ 661987 h 1083211"/>
                <a:gd name="connsiteX3" fmla="*/ 1933574 w 3205898"/>
                <a:gd name="connsiteY3" fmla="*/ 259557 h 1083211"/>
                <a:gd name="connsiteX4" fmla="*/ 2059780 w 3205898"/>
                <a:gd name="connsiteY4" fmla="*/ 161925 h 1083211"/>
                <a:gd name="connsiteX5" fmla="*/ 2126454 w 3205898"/>
                <a:gd name="connsiteY5" fmla="*/ 0 h 1083211"/>
                <a:gd name="connsiteX6" fmla="*/ 2419349 w 3205898"/>
                <a:gd name="connsiteY6" fmla="*/ 42863 h 1083211"/>
                <a:gd name="connsiteX7" fmla="*/ 2676524 w 3205898"/>
                <a:gd name="connsiteY7" fmla="*/ 138113 h 1083211"/>
                <a:gd name="connsiteX8" fmla="*/ 2850355 w 3205898"/>
                <a:gd name="connsiteY8" fmla="*/ 257175 h 1083211"/>
                <a:gd name="connsiteX9" fmla="*/ 2995611 w 3205898"/>
                <a:gd name="connsiteY9" fmla="*/ 321469 h 1083211"/>
                <a:gd name="connsiteX10" fmla="*/ 3109913 w 3205898"/>
                <a:gd name="connsiteY10" fmla="*/ 316706 h 1083211"/>
                <a:gd name="connsiteX11" fmla="*/ 3174206 w 3205898"/>
                <a:gd name="connsiteY11" fmla="*/ 426244 h 1083211"/>
                <a:gd name="connsiteX12" fmla="*/ 3205162 w 3205898"/>
                <a:gd name="connsiteY12" fmla="*/ 633413 h 1083211"/>
                <a:gd name="connsiteX13" fmla="*/ 3188493 w 3205898"/>
                <a:gd name="connsiteY13" fmla="*/ 702469 h 1083211"/>
                <a:gd name="connsiteX14" fmla="*/ 3176586 w 3205898"/>
                <a:gd name="connsiteY14" fmla="*/ 788194 h 1083211"/>
                <a:gd name="connsiteX15" fmla="*/ 3121818 w 3205898"/>
                <a:gd name="connsiteY15" fmla="*/ 821532 h 1083211"/>
                <a:gd name="connsiteX16" fmla="*/ 3090863 w 3205898"/>
                <a:gd name="connsiteY16" fmla="*/ 1014413 h 1083211"/>
                <a:gd name="connsiteX0" fmla="*/ 0 w 3205898"/>
                <a:gd name="connsiteY0" fmla="*/ 300038 h 1083211"/>
                <a:gd name="connsiteX1" fmla="*/ 1666874 w 3205898"/>
                <a:gd name="connsiteY1" fmla="*/ 1076325 h 1083211"/>
                <a:gd name="connsiteX2" fmla="*/ 1881186 w 3205898"/>
                <a:gd name="connsiteY2" fmla="*/ 661987 h 1083211"/>
                <a:gd name="connsiteX3" fmla="*/ 1933574 w 3205898"/>
                <a:gd name="connsiteY3" fmla="*/ 259557 h 1083211"/>
                <a:gd name="connsiteX4" fmla="*/ 2059780 w 3205898"/>
                <a:gd name="connsiteY4" fmla="*/ 161925 h 1083211"/>
                <a:gd name="connsiteX5" fmla="*/ 2126454 w 3205898"/>
                <a:gd name="connsiteY5" fmla="*/ 0 h 1083211"/>
                <a:gd name="connsiteX6" fmla="*/ 2419349 w 3205898"/>
                <a:gd name="connsiteY6" fmla="*/ 42863 h 1083211"/>
                <a:gd name="connsiteX7" fmla="*/ 2676524 w 3205898"/>
                <a:gd name="connsiteY7" fmla="*/ 138113 h 1083211"/>
                <a:gd name="connsiteX8" fmla="*/ 2850355 w 3205898"/>
                <a:gd name="connsiteY8" fmla="*/ 257175 h 1083211"/>
                <a:gd name="connsiteX9" fmla="*/ 2995611 w 3205898"/>
                <a:gd name="connsiteY9" fmla="*/ 321469 h 1083211"/>
                <a:gd name="connsiteX10" fmla="*/ 3109913 w 3205898"/>
                <a:gd name="connsiteY10" fmla="*/ 316706 h 1083211"/>
                <a:gd name="connsiteX11" fmla="*/ 3174206 w 3205898"/>
                <a:gd name="connsiteY11" fmla="*/ 426244 h 1083211"/>
                <a:gd name="connsiteX12" fmla="*/ 3205162 w 3205898"/>
                <a:gd name="connsiteY12" fmla="*/ 633413 h 1083211"/>
                <a:gd name="connsiteX13" fmla="*/ 3188493 w 3205898"/>
                <a:gd name="connsiteY13" fmla="*/ 702469 h 1083211"/>
                <a:gd name="connsiteX14" fmla="*/ 3176586 w 3205898"/>
                <a:gd name="connsiteY14" fmla="*/ 788194 h 1083211"/>
                <a:gd name="connsiteX15" fmla="*/ 3121818 w 3205898"/>
                <a:gd name="connsiteY15" fmla="*/ 821532 h 1083211"/>
                <a:gd name="connsiteX16" fmla="*/ 3090863 w 3205898"/>
                <a:gd name="connsiteY16" fmla="*/ 1014413 h 1083211"/>
                <a:gd name="connsiteX0" fmla="*/ 0 w 3205898"/>
                <a:gd name="connsiteY0" fmla="*/ 300038 h 1083211"/>
                <a:gd name="connsiteX1" fmla="*/ 1666874 w 3205898"/>
                <a:gd name="connsiteY1" fmla="*/ 1076325 h 1083211"/>
                <a:gd name="connsiteX2" fmla="*/ 1881186 w 3205898"/>
                <a:gd name="connsiteY2" fmla="*/ 661987 h 1083211"/>
                <a:gd name="connsiteX3" fmla="*/ 1935955 w 3205898"/>
                <a:gd name="connsiteY3" fmla="*/ 361949 h 1083211"/>
                <a:gd name="connsiteX4" fmla="*/ 1933574 w 3205898"/>
                <a:gd name="connsiteY4" fmla="*/ 259557 h 1083211"/>
                <a:gd name="connsiteX5" fmla="*/ 2059780 w 3205898"/>
                <a:gd name="connsiteY5" fmla="*/ 161925 h 1083211"/>
                <a:gd name="connsiteX6" fmla="*/ 2126454 w 3205898"/>
                <a:gd name="connsiteY6" fmla="*/ 0 h 1083211"/>
                <a:gd name="connsiteX7" fmla="*/ 2419349 w 3205898"/>
                <a:gd name="connsiteY7" fmla="*/ 42863 h 1083211"/>
                <a:gd name="connsiteX8" fmla="*/ 2676524 w 3205898"/>
                <a:gd name="connsiteY8" fmla="*/ 138113 h 1083211"/>
                <a:gd name="connsiteX9" fmla="*/ 2850355 w 3205898"/>
                <a:gd name="connsiteY9" fmla="*/ 257175 h 1083211"/>
                <a:gd name="connsiteX10" fmla="*/ 2995611 w 3205898"/>
                <a:gd name="connsiteY10" fmla="*/ 321469 h 1083211"/>
                <a:gd name="connsiteX11" fmla="*/ 3109913 w 3205898"/>
                <a:gd name="connsiteY11" fmla="*/ 316706 h 1083211"/>
                <a:gd name="connsiteX12" fmla="*/ 3174206 w 3205898"/>
                <a:gd name="connsiteY12" fmla="*/ 426244 h 1083211"/>
                <a:gd name="connsiteX13" fmla="*/ 3205162 w 3205898"/>
                <a:gd name="connsiteY13" fmla="*/ 633413 h 1083211"/>
                <a:gd name="connsiteX14" fmla="*/ 3188493 w 3205898"/>
                <a:gd name="connsiteY14" fmla="*/ 702469 h 1083211"/>
                <a:gd name="connsiteX15" fmla="*/ 3176586 w 3205898"/>
                <a:gd name="connsiteY15" fmla="*/ 788194 h 1083211"/>
                <a:gd name="connsiteX16" fmla="*/ 3121818 w 3205898"/>
                <a:gd name="connsiteY16" fmla="*/ 821532 h 1083211"/>
                <a:gd name="connsiteX17" fmla="*/ 3090863 w 3205898"/>
                <a:gd name="connsiteY17" fmla="*/ 1014413 h 1083211"/>
                <a:gd name="connsiteX0" fmla="*/ 0 w 3205898"/>
                <a:gd name="connsiteY0" fmla="*/ 300038 h 1106643"/>
                <a:gd name="connsiteX1" fmla="*/ 1666874 w 3205898"/>
                <a:gd name="connsiteY1" fmla="*/ 1076325 h 1106643"/>
                <a:gd name="connsiteX2" fmla="*/ 1809749 w 3205898"/>
                <a:gd name="connsiteY2" fmla="*/ 864393 h 1106643"/>
                <a:gd name="connsiteX3" fmla="*/ 1881186 w 3205898"/>
                <a:gd name="connsiteY3" fmla="*/ 661987 h 1106643"/>
                <a:gd name="connsiteX4" fmla="*/ 1935955 w 3205898"/>
                <a:gd name="connsiteY4" fmla="*/ 361949 h 1106643"/>
                <a:gd name="connsiteX5" fmla="*/ 1933574 w 3205898"/>
                <a:gd name="connsiteY5" fmla="*/ 259557 h 1106643"/>
                <a:gd name="connsiteX6" fmla="*/ 2059780 w 3205898"/>
                <a:gd name="connsiteY6" fmla="*/ 161925 h 1106643"/>
                <a:gd name="connsiteX7" fmla="*/ 2126454 w 3205898"/>
                <a:gd name="connsiteY7" fmla="*/ 0 h 1106643"/>
                <a:gd name="connsiteX8" fmla="*/ 2419349 w 3205898"/>
                <a:gd name="connsiteY8" fmla="*/ 42863 h 1106643"/>
                <a:gd name="connsiteX9" fmla="*/ 2676524 w 3205898"/>
                <a:gd name="connsiteY9" fmla="*/ 138113 h 1106643"/>
                <a:gd name="connsiteX10" fmla="*/ 2850355 w 3205898"/>
                <a:gd name="connsiteY10" fmla="*/ 257175 h 1106643"/>
                <a:gd name="connsiteX11" fmla="*/ 2995611 w 3205898"/>
                <a:gd name="connsiteY11" fmla="*/ 321469 h 1106643"/>
                <a:gd name="connsiteX12" fmla="*/ 3109913 w 3205898"/>
                <a:gd name="connsiteY12" fmla="*/ 316706 h 1106643"/>
                <a:gd name="connsiteX13" fmla="*/ 3174206 w 3205898"/>
                <a:gd name="connsiteY13" fmla="*/ 426244 h 1106643"/>
                <a:gd name="connsiteX14" fmla="*/ 3205162 w 3205898"/>
                <a:gd name="connsiteY14" fmla="*/ 633413 h 1106643"/>
                <a:gd name="connsiteX15" fmla="*/ 3188493 w 3205898"/>
                <a:gd name="connsiteY15" fmla="*/ 702469 h 1106643"/>
                <a:gd name="connsiteX16" fmla="*/ 3176586 w 3205898"/>
                <a:gd name="connsiteY16" fmla="*/ 788194 h 1106643"/>
                <a:gd name="connsiteX17" fmla="*/ 3121818 w 3205898"/>
                <a:gd name="connsiteY17" fmla="*/ 821532 h 1106643"/>
                <a:gd name="connsiteX18" fmla="*/ 3090863 w 3205898"/>
                <a:gd name="connsiteY18" fmla="*/ 1014413 h 1106643"/>
                <a:gd name="connsiteX0" fmla="*/ 0 w 3205898"/>
                <a:gd name="connsiteY0" fmla="*/ 300038 h 1106643"/>
                <a:gd name="connsiteX1" fmla="*/ 1666874 w 3205898"/>
                <a:gd name="connsiteY1" fmla="*/ 1076325 h 1106643"/>
                <a:gd name="connsiteX2" fmla="*/ 1809749 w 3205898"/>
                <a:gd name="connsiteY2" fmla="*/ 864393 h 1106643"/>
                <a:gd name="connsiteX3" fmla="*/ 1881186 w 3205898"/>
                <a:gd name="connsiteY3" fmla="*/ 661987 h 1106643"/>
                <a:gd name="connsiteX4" fmla="*/ 1935955 w 3205898"/>
                <a:gd name="connsiteY4" fmla="*/ 361949 h 1106643"/>
                <a:gd name="connsiteX5" fmla="*/ 1933574 w 3205898"/>
                <a:gd name="connsiteY5" fmla="*/ 259557 h 1106643"/>
                <a:gd name="connsiteX6" fmla="*/ 2059780 w 3205898"/>
                <a:gd name="connsiteY6" fmla="*/ 161925 h 1106643"/>
                <a:gd name="connsiteX7" fmla="*/ 2126454 w 3205898"/>
                <a:gd name="connsiteY7" fmla="*/ 0 h 1106643"/>
                <a:gd name="connsiteX8" fmla="*/ 2419349 w 3205898"/>
                <a:gd name="connsiteY8" fmla="*/ 42863 h 1106643"/>
                <a:gd name="connsiteX9" fmla="*/ 2676524 w 3205898"/>
                <a:gd name="connsiteY9" fmla="*/ 138113 h 1106643"/>
                <a:gd name="connsiteX10" fmla="*/ 2850355 w 3205898"/>
                <a:gd name="connsiteY10" fmla="*/ 257175 h 1106643"/>
                <a:gd name="connsiteX11" fmla="*/ 2995611 w 3205898"/>
                <a:gd name="connsiteY11" fmla="*/ 321469 h 1106643"/>
                <a:gd name="connsiteX12" fmla="*/ 3109913 w 3205898"/>
                <a:gd name="connsiteY12" fmla="*/ 316706 h 1106643"/>
                <a:gd name="connsiteX13" fmla="*/ 3174206 w 3205898"/>
                <a:gd name="connsiteY13" fmla="*/ 426244 h 1106643"/>
                <a:gd name="connsiteX14" fmla="*/ 3205162 w 3205898"/>
                <a:gd name="connsiteY14" fmla="*/ 633413 h 1106643"/>
                <a:gd name="connsiteX15" fmla="*/ 3188493 w 3205898"/>
                <a:gd name="connsiteY15" fmla="*/ 702469 h 1106643"/>
                <a:gd name="connsiteX16" fmla="*/ 3176586 w 3205898"/>
                <a:gd name="connsiteY16" fmla="*/ 788194 h 1106643"/>
                <a:gd name="connsiteX17" fmla="*/ 3121818 w 3205898"/>
                <a:gd name="connsiteY17" fmla="*/ 821532 h 1106643"/>
                <a:gd name="connsiteX18" fmla="*/ 3090863 w 3205898"/>
                <a:gd name="connsiteY18" fmla="*/ 1014413 h 1106643"/>
                <a:gd name="connsiteX0" fmla="*/ 0 w 3205898"/>
                <a:gd name="connsiteY0" fmla="*/ 300038 h 1106643"/>
                <a:gd name="connsiteX1" fmla="*/ 1666874 w 3205898"/>
                <a:gd name="connsiteY1" fmla="*/ 1076325 h 1106643"/>
                <a:gd name="connsiteX2" fmla="*/ 1809749 w 3205898"/>
                <a:gd name="connsiteY2" fmla="*/ 864393 h 1106643"/>
                <a:gd name="connsiteX3" fmla="*/ 1881186 w 3205898"/>
                <a:gd name="connsiteY3" fmla="*/ 661987 h 1106643"/>
                <a:gd name="connsiteX4" fmla="*/ 1935955 w 3205898"/>
                <a:gd name="connsiteY4" fmla="*/ 361949 h 1106643"/>
                <a:gd name="connsiteX5" fmla="*/ 1933574 w 3205898"/>
                <a:gd name="connsiteY5" fmla="*/ 259557 h 1106643"/>
                <a:gd name="connsiteX6" fmla="*/ 2059780 w 3205898"/>
                <a:gd name="connsiteY6" fmla="*/ 161925 h 1106643"/>
                <a:gd name="connsiteX7" fmla="*/ 2126454 w 3205898"/>
                <a:gd name="connsiteY7" fmla="*/ 0 h 1106643"/>
                <a:gd name="connsiteX8" fmla="*/ 2419349 w 3205898"/>
                <a:gd name="connsiteY8" fmla="*/ 42863 h 1106643"/>
                <a:gd name="connsiteX9" fmla="*/ 2676524 w 3205898"/>
                <a:gd name="connsiteY9" fmla="*/ 138113 h 1106643"/>
                <a:gd name="connsiteX10" fmla="*/ 2850355 w 3205898"/>
                <a:gd name="connsiteY10" fmla="*/ 257175 h 1106643"/>
                <a:gd name="connsiteX11" fmla="*/ 2995611 w 3205898"/>
                <a:gd name="connsiteY11" fmla="*/ 321469 h 1106643"/>
                <a:gd name="connsiteX12" fmla="*/ 3109913 w 3205898"/>
                <a:gd name="connsiteY12" fmla="*/ 316706 h 1106643"/>
                <a:gd name="connsiteX13" fmla="*/ 3174206 w 3205898"/>
                <a:gd name="connsiteY13" fmla="*/ 426244 h 1106643"/>
                <a:gd name="connsiteX14" fmla="*/ 3205162 w 3205898"/>
                <a:gd name="connsiteY14" fmla="*/ 633413 h 1106643"/>
                <a:gd name="connsiteX15" fmla="*/ 3188493 w 3205898"/>
                <a:gd name="connsiteY15" fmla="*/ 702469 h 1106643"/>
                <a:gd name="connsiteX16" fmla="*/ 3176586 w 3205898"/>
                <a:gd name="connsiteY16" fmla="*/ 788194 h 1106643"/>
                <a:gd name="connsiteX17" fmla="*/ 3121818 w 3205898"/>
                <a:gd name="connsiteY17" fmla="*/ 821532 h 1106643"/>
                <a:gd name="connsiteX18" fmla="*/ 3090863 w 3205898"/>
                <a:gd name="connsiteY18" fmla="*/ 1014413 h 1106643"/>
                <a:gd name="connsiteX0" fmla="*/ 0 w 3205898"/>
                <a:gd name="connsiteY0" fmla="*/ 300038 h 1135862"/>
                <a:gd name="connsiteX1" fmla="*/ 1666874 w 3205898"/>
                <a:gd name="connsiteY1" fmla="*/ 1076325 h 1135862"/>
                <a:gd name="connsiteX2" fmla="*/ 1809749 w 3205898"/>
                <a:gd name="connsiteY2" fmla="*/ 864393 h 1135862"/>
                <a:gd name="connsiteX3" fmla="*/ 1881186 w 3205898"/>
                <a:gd name="connsiteY3" fmla="*/ 661987 h 1135862"/>
                <a:gd name="connsiteX4" fmla="*/ 1935955 w 3205898"/>
                <a:gd name="connsiteY4" fmla="*/ 361949 h 1135862"/>
                <a:gd name="connsiteX5" fmla="*/ 1933574 w 3205898"/>
                <a:gd name="connsiteY5" fmla="*/ 259557 h 1135862"/>
                <a:gd name="connsiteX6" fmla="*/ 2059780 w 3205898"/>
                <a:gd name="connsiteY6" fmla="*/ 161925 h 1135862"/>
                <a:gd name="connsiteX7" fmla="*/ 2126454 w 3205898"/>
                <a:gd name="connsiteY7" fmla="*/ 0 h 1135862"/>
                <a:gd name="connsiteX8" fmla="*/ 2419349 w 3205898"/>
                <a:gd name="connsiteY8" fmla="*/ 42863 h 1135862"/>
                <a:gd name="connsiteX9" fmla="*/ 2676524 w 3205898"/>
                <a:gd name="connsiteY9" fmla="*/ 138113 h 1135862"/>
                <a:gd name="connsiteX10" fmla="*/ 2850355 w 3205898"/>
                <a:gd name="connsiteY10" fmla="*/ 257175 h 1135862"/>
                <a:gd name="connsiteX11" fmla="*/ 2995611 w 3205898"/>
                <a:gd name="connsiteY11" fmla="*/ 321469 h 1135862"/>
                <a:gd name="connsiteX12" fmla="*/ 3109913 w 3205898"/>
                <a:gd name="connsiteY12" fmla="*/ 316706 h 1135862"/>
                <a:gd name="connsiteX13" fmla="*/ 3174206 w 3205898"/>
                <a:gd name="connsiteY13" fmla="*/ 426244 h 1135862"/>
                <a:gd name="connsiteX14" fmla="*/ 3205162 w 3205898"/>
                <a:gd name="connsiteY14" fmla="*/ 633413 h 1135862"/>
                <a:gd name="connsiteX15" fmla="*/ 3188493 w 3205898"/>
                <a:gd name="connsiteY15" fmla="*/ 702469 h 1135862"/>
                <a:gd name="connsiteX16" fmla="*/ 3176586 w 3205898"/>
                <a:gd name="connsiteY16" fmla="*/ 788194 h 1135862"/>
                <a:gd name="connsiteX17" fmla="*/ 3121818 w 3205898"/>
                <a:gd name="connsiteY17" fmla="*/ 821532 h 1135862"/>
                <a:gd name="connsiteX18" fmla="*/ 3090863 w 3205898"/>
                <a:gd name="connsiteY18" fmla="*/ 1014413 h 1135862"/>
                <a:gd name="connsiteX0" fmla="*/ 0 w 3205898"/>
                <a:gd name="connsiteY0" fmla="*/ 300038 h 1076368"/>
                <a:gd name="connsiteX1" fmla="*/ 1666874 w 3205898"/>
                <a:gd name="connsiteY1" fmla="*/ 1076325 h 1076368"/>
                <a:gd name="connsiteX2" fmla="*/ 1809749 w 3205898"/>
                <a:gd name="connsiteY2" fmla="*/ 864393 h 1076368"/>
                <a:gd name="connsiteX3" fmla="*/ 1881186 w 3205898"/>
                <a:gd name="connsiteY3" fmla="*/ 661987 h 1076368"/>
                <a:gd name="connsiteX4" fmla="*/ 1935955 w 3205898"/>
                <a:gd name="connsiteY4" fmla="*/ 361949 h 1076368"/>
                <a:gd name="connsiteX5" fmla="*/ 1933574 w 3205898"/>
                <a:gd name="connsiteY5" fmla="*/ 259557 h 1076368"/>
                <a:gd name="connsiteX6" fmla="*/ 2059780 w 3205898"/>
                <a:gd name="connsiteY6" fmla="*/ 161925 h 1076368"/>
                <a:gd name="connsiteX7" fmla="*/ 2126454 w 3205898"/>
                <a:gd name="connsiteY7" fmla="*/ 0 h 1076368"/>
                <a:gd name="connsiteX8" fmla="*/ 2419349 w 3205898"/>
                <a:gd name="connsiteY8" fmla="*/ 42863 h 1076368"/>
                <a:gd name="connsiteX9" fmla="*/ 2676524 w 3205898"/>
                <a:gd name="connsiteY9" fmla="*/ 138113 h 1076368"/>
                <a:gd name="connsiteX10" fmla="*/ 2850355 w 3205898"/>
                <a:gd name="connsiteY10" fmla="*/ 257175 h 1076368"/>
                <a:gd name="connsiteX11" fmla="*/ 2995611 w 3205898"/>
                <a:gd name="connsiteY11" fmla="*/ 321469 h 1076368"/>
                <a:gd name="connsiteX12" fmla="*/ 3109913 w 3205898"/>
                <a:gd name="connsiteY12" fmla="*/ 316706 h 1076368"/>
                <a:gd name="connsiteX13" fmla="*/ 3174206 w 3205898"/>
                <a:gd name="connsiteY13" fmla="*/ 426244 h 1076368"/>
                <a:gd name="connsiteX14" fmla="*/ 3205162 w 3205898"/>
                <a:gd name="connsiteY14" fmla="*/ 633413 h 1076368"/>
                <a:gd name="connsiteX15" fmla="*/ 3188493 w 3205898"/>
                <a:gd name="connsiteY15" fmla="*/ 702469 h 1076368"/>
                <a:gd name="connsiteX16" fmla="*/ 3176586 w 3205898"/>
                <a:gd name="connsiteY16" fmla="*/ 788194 h 1076368"/>
                <a:gd name="connsiteX17" fmla="*/ 3121818 w 3205898"/>
                <a:gd name="connsiteY17" fmla="*/ 821532 h 1076368"/>
                <a:gd name="connsiteX18" fmla="*/ 3090863 w 3205898"/>
                <a:gd name="connsiteY18" fmla="*/ 1014413 h 1076368"/>
                <a:gd name="connsiteX0" fmla="*/ 0 w 3205898"/>
                <a:gd name="connsiteY0" fmla="*/ 300038 h 1076368"/>
                <a:gd name="connsiteX1" fmla="*/ 1666874 w 3205898"/>
                <a:gd name="connsiteY1" fmla="*/ 1076325 h 1076368"/>
                <a:gd name="connsiteX2" fmla="*/ 1809749 w 3205898"/>
                <a:gd name="connsiteY2" fmla="*/ 864393 h 1076368"/>
                <a:gd name="connsiteX3" fmla="*/ 1881186 w 3205898"/>
                <a:gd name="connsiteY3" fmla="*/ 661987 h 1076368"/>
                <a:gd name="connsiteX4" fmla="*/ 1935955 w 3205898"/>
                <a:gd name="connsiteY4" fmla="*/ 361949 h 1076368"/>
                <a:gd name="connsiteX5" fmla="*/ 1933574 w 3205898"/>
                <a:gd name="connsiteY5" fmla="*/ 259557 h 1076368"/>
                <a:gd name="connsiteX6" fmla="*/ 2059780 w 3205898"/>
                <a:gd name="connsiteY6" fmla="*/ 161925 h 1076368"/>
                <a:gd name="connsiteX7" fmla="*/ 2126454 w 3205898"/>
                <a:gd name="connsiteY7" fmla="*/ 0 h 1076368"/>
                <a:gd name="connsiteX8" fmla="*/ 2419349 w 3205898"/>
                <a:gd name="connsiteY8" fmla="*/ 42863 h 1076368"/>
                <a:gd name="connsiteX9" fmla="*/ 2676524 w 3205898"/>
                <a:gd name="connsiteY9" fmla="*/ 138113 h 1076368"/>
                <a:gd name="connsiteX10" fmla="*/ 2850355 w 3205898"/>
                <a:gd name="connsiteY10" fmla="*/ 257175 h 1076368"/>
                <a:gd name="connsiteX11" fmla="*/ 2995611 w 3205898"/>
                <a:gd name="connsiteY11" fmla="*/ 321469 h 1076368"/>
                <a:gd name="connsiteX12" fmla="*/ 3109913 w 3205898"/>
                <a:gd name="connsiteY12" fmla="*/ 316706 h 1076368"/>
                <a:gd name="connsiteX13" fmla="*/ 3174206 w 3205898"/>
                <a:gd name="connsiteY13" fmla="*/ 426244 h 1076368"/>
                <a:gd name="connsiteX14" fmla="*/ 3205162 w 3205898"/>
                <a:gd name="connsiteY14" fmla="*/ 633413 h 1076368"/>
                <a:gd name="connsiteX15" fmla="*/ 3188493 w 3205898"/>
                <a:gd name="connsiteY15" fmla="*/ 702469 h 1076368"/>
                <a:gd name="connsiteX16" fmla="*/ 3176586 w 3205898"/>
                <a:gd name="connsiteY16" fmla="*/ 788194 h 1076368"/>
                <a:gd name="connsiteX17" fmla="*/ 3121818 w 3205898"/>
                <a:gd name="connsiteY17" fmla="*/ 821532 h 1076368"/>
                <a:gd name="connsiteX18" fmla="*/ 3090863 w 3205898"/>
                <a:gd name="connsiteY18" fmla="*/ 1014413 h 1076368"/>
                <a:gd name="connsiteX0" fmla="*/ 0 w 3205898"/>
                <a:gd name="connsiteY0" fmla="*/ 300038 h 1076368"/>
                <a:gd name="connsiteX1" fmla="*/ 1666874 w 3205898"/>
                <a:gd name="connsiteY1" fmla="*/ 1076325 h 1076368"/>
                <a:gd name="connsiteX2" fmla="*/ 1809749 w 3205898"/>
                <a:gd name="connsiteY2" fmla="*/ 864393 h 1076368"/>
                <a:gd name="connsiteX3" fmla="*/ 1881186 w 3205898"/>
                <a:gd name="connsiteY3" fmla="*/ 661987 h 1076368"/>
                <a:gd name="connsiteX4" fmla="*/ 1935955 w 3205898"/>
                <a:gd name="connsiteY4" fmla="*/ 361949 h 1076368"/>
                <a:gd name="connsiteX5" fmla="*/ 1933574 w 3205898"/>
                <a:gd name="connsiteY5" fmla="*/ 259557 h 1076368"/>
                <a:gd name="connsiteX6" fmla="*/ 2059780 w 3205898"/>
                <a:gd name="connsiteY6" fmla="*/ 161925 h 1076368"/>
                <a:gd name="connsiteX7" fmla="*/ 2126454 w 3205898"/>
                <a:gd name="connsiteY7" fmla="*/ 0 h 1076368"/>
                <a:gd name="connsiteX8" fmla="*/ 2419349 w 3205898"/>
                <a:gd name="connsiteY8" fmla="*/ 42863 h 1076368"/>
                <a:gd name="connsiteX9" fmla="*/ 2676524 w 3205898"/>
                <a:gd name="connsiteY9" fmla="*/ 138113 h 1076368"/>
                <a:gd name="connsiteX10" fmla="*/ 2850355 w 3205898"/>
                <a:gd name="connsiteY10" fmla="*/ 257175 h 1076368"/>
                <a:gd name="connsiteX11" fmla="*/ 2995611 w 3205898"/>
                <a:gd name="connsiteY11" fmla="*/ 321469 h 1076368"/>
                <a:gd name="connsiteX12" fmla="*/ 3109913 w 3205898"/>
                <a:gd name="connsiteY12" fmla="*/ 316706 h 1076368"/>
                <a:gd name="connsiteX13" fmla="*/ 3174206 w 3205898"/>
                <a:gd name="connsiteY13" fmla="*/ 426244 h 1076368"/>
                <a:gd name="connsiteX14" fmla="*/ 3205162 w 3205898"/>
                <a:gd name="connsiteY14" fmla="*/ 633413 h 1076368"/>
                <a:gd name="connsiteX15" fmla="*/ 3188493 w 3205898"/>
                <a:gd name="connsiteY15" fmla="*/ 702469 h 1076368"/>
                <a:gd name="connsiteX16" fmla="*/ 3176586 w 3205898"/>
                <a:gd name="connsiteY16" fmla="*/ 788194 h 1076368"/>
                <a:gd name="connsiteX17" fmla="*/ 3121818 w 3205898"/>
                <a:gd name="connsiteY17" fmla="*/ 821532 h 1076368"/>
                <a:gd name="connsiteX18" fmla="*/ 3090863 w 3205898"/>
                <a:gd name="connsiteY18" fmla="*/ 1014413 h 1076368"/>
                <a:gd name="connsiteX0" fmla="*/ 0 w 3205898"/>
                <a:gd name="connsiteY0" fmla="*/ 300038 h 1076325"/>
                <a:gd name="connsiteX1" fmla="*/ 1666874 w 3205898"/>
                <a:gd name="connsiteY1" fmla="*/ 1076325 h 1076325"/>
                <a:gd name="connsiteX2" fmla="*/ 1809749 w 3205898"/>
                <a:gd name="connsiteY2" fmla="*/ 864393 h 1076325"/>
                <a:gd name="connsiteX3" fmla="*/ 1881186 w 3205898"/>
                <a:gd name="connsiteY3" fmla="*/ 661987 h 1076325"/>
                <a:gd name="connsiteX4" fmla="*/ 1935955 w 3205898"/>
                <a:gd name="connsiteY4" fmla="*/ 361949 h 1076325"/>
                <a:gd name="connsiteX5" fmla="*/ 1933574 w 3205898"/>
                <a:gd name="connsiteY5" fmla="*/ 259557 h 1076325"/>
                <a:gd name="connsiteX6" fmla="*/ 2059780 w 3205898"/>
                <a:gd name="connsiteY6" fmla="*/ 161925 h 1076325"/>
                <a:gd name="connsiteX7" fmla="*/ 2126454 w 3205898"/>
                <a:gd name="connsiteY7" fmla="*/ 0 h 1076325"/>
                <a:gd name="connsiteX8" fmla="*/ 2419349 w 3205898"/>
                <a:gd name="connsiteY8" fmla="*/ 42863 h 1076325"/>
                <a:gd name="connsiteX9" fmla="*/ 2676524 w 3205898"/>
                <a:gd name="connsiteY9" fmla="*/ 138113 h 1076325"/>
                <a:gd name="connsiteX10" fmla="*/ 2850355 w 3205898"/>
                <a:gd name="connsiteY10" fmla="*/ 257175 h 1076325"/>
                <a:gd name="connsiteX11" fmla="*/ 2995611 w 3205898"/>
                <a:gd name="connsiteY11" fmla="*/ 321469 h 1076325"/>
                <a:gd name="connsiteX12" fmla="*/ 3109913 w 3205898"/>
                <a:gd name="connsiteY12" fmla="*/ 316706 h 1076325"/>
                <a:gd name="connsiteX13" fmla="*/ 3174206 w 3205898"/>
                <a:gd name="connsiteY13" fmla="*/ 426244 h 1076325"/>
                <a:gd name="connsiteX14" fmla="*/ 3205162 w 3205898"/>
                <a:gd name="connsiteY14" fmla="*/ 633413 h 1076325"/>
                <a:gd name="connsiteX15" fmla="*/ 3188493 w 3205898"/>
                <a:gd name="connsiteY15" fmla="*/ 702469 h 1076325"/>
                <a:gd name="connsiteX16" fmla="*/ 3176586 w 3205898"/>
                <a:gd name="connsiteY16" fmla="*/ 788194 h 1076325"/>
                <a:gd name="connsiteX17" fmla="*/ 3121818 w 3205898"/>
                <a:gd name="connsiteY17" fmla="*/ 821532 h 1076325"/>
                <a:gd name="connsiteX18" fmla="*/ 3090863 w 3205898"/>
                <a:gd name="connsiteY18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666874 w 3205898"/>
                <a:gd name="connsiteY2" fmla="*/ 1076325 h 1076325"/>
                <a:gd name="connsiteX3" fmla="*/ 1809749 w 3205898"/>
                <a:gd name="connsiteY3" fmla="*/ 864393 h 1076325"/>
                <a:gd name="connsiteX4" fmla="*/ 1881186 w 3205898"/>
                <a:gd name="connsiteY4" fmla="*/ 661987 h 1076325"/>
                <a:gd name="connsiteX5" fmla="*/ 1935955 w 3205898"/>
                <a:gd name="connsiteY5" fmla="*/ 361949 h 1076325"/>
                <a:gd name="connsiteX6" fmla="*/ 1933574 w 3205898"/>
                <a:gd name="connsiteY6" fmla="*/ 259557 h 1076325"/>
                <a:gd name="connsiteX7" fmla="*/ 2059780 w 3205898"/>
                <a:gd name="connsiteY7" fmla="*/ 161925 h 1076325"/>
                <a:gd name="connsiteX8" fmla="*/ 2126454 w 3205898"/>
                <a:gd name="connsiteY8" fmla="*/ 0 h 1076325"/>
                <a:gd name="connsiteX9" fmla="*/ 2419349 w 3205898"/>
                <a:gd name="connsiteY9" fmla="*/ 42863 h 1076325"/>
                <a:gd name="connsiteX10" fmla="*/ 2676524 w 3205898"/>
                <a:gd name="connsiteY10" fmla="*/ 138113 h 1076325"/>
                <a:gd name="connsiteX11" fmla="*/ 2850355 w 3205898"/>
                <a:gd name="connsiteY11" fmla="*/ 257175 h 1076325"/>
                <a:gd name="connsiteX12" fmla="*/ 2995611 w 3205898"/>
                <a:gd name="connsiteY12" fmla="*/ 321469 h 1076325"/>
                <a:gd name="connsiteX13" fmla="*/ 3109913 w 3205898"/>
                <a:gd name="connsiteY13" fmla="*/ 316706 h 1076325"/>
                <a:gd name="connsiteX14" fmla="*/ 3174206 w 3205898"/>
                <a:gd name="connsiteY14" fmla="*/ 426244 h 1076325"/>
                <a:gd name="connsiteX15" fmla="*/ 3205162 w 3205898"/>
                <a:gd name="connsiteY15" fmla="*/ 633413 h 1076325"/>
                <a:gd name="connsiteX16" fmla="*/ 3188493 w 3205898"/>
                <a:gd name="connsiteY16" fmla="*/ 702469 h 1076325"/>
                <a:gd name="connsiteX17" fmla="*/ 3176586 w 3205898"/>
                <a:gd name="connsiteY17" fmla="*/ 788194 h 1076325"/>
                <a:gd name="connsiteX18" fmla="*/ 3121818 w 3205898"/>
                <a:gd name="connsiteY18" fmla="*/ 821532 h 1076325"/>
                <a:gd name="connsiteX19" fmla="*/ 3090863 w 3205898"/>
                <a:gd name="connsiteY19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666874 w 3205898"/>
                <a:gd name="connsiteY2" fmla="*/ 1076325 h 1076325"/>
                <a:gd name="connsiteX3" fmla="*/ 1809749 w 3205898"/>
                <a:gd name="connsiteY3" fmla="*/ 864393 h 1076325"/>
                <a:gd name="connsiteX4" fmla="*/ 1881186 w 3205898"/>
                <a:gd name="connsiteY4" fmla="*/ 661987 h 1076325"/>
                <a:gd name="connsiteX5" fmla="*/ 1935955 w 3205898"/>
                <a:gd name="connsiteY5" fmla="*/ 361949 h 1076325"/>
                <a:gd name="connsiteX6" fmla="*/ 1933574 w 3205898"/>
                <a:gd name="connsiteY6" fmla="*/ 259557 h 1076325"/>
                <a:gd name="connsiteX7" fmla="*/ 2059780 w 3205898"/>
                <a:gd name="connsiteY7" fmla="*/ 161925 h 1076325"/>
                <a:gd name="connsiteX8" fmla="*/ 2126454 w 3205898"/>
                <a:gd name="connsiteY8" fmla="*/ 0 h 1076325"/>
                <a:gd name="connsiteX9" fmla="*/ 2419349 w 3205898"/>
                <a:gd name="connsiteY9" fmla="*/ 42863 h 1076325"/>
                <a:gd name="connsiteX10" fmla="*/ 2676524 w 3205898"/>
                <a:gd name="connsiteY10" fmla="*/ 138113 h 1076325"/>
                <a:gd name="connsiteX11" fmla="*/ 2850355 w 3205898"/>
                <a:gd name="connsiteY11" fmla="*/ 257175 h 1076325"/>
                <a:gd name="connsiteX12" fmla="*/ 2995611 w 3205898"/>
                <a:gd name="connsiteY12" fmla="*/ 321469 h 1076325"/>
                <a:gd name="connsiteX13" fmla="*/ 3109913 w 3205898"/>
                <a:gd name="connsiteY13" fmla="*/ 316706 h 1076325"/>
                <a:gd name="connsiteX14" fmla="*/ 3174206 w 3205898"/>
                <a:gd name="connsiteY14" fmla="*/ 426244 h 1076325"/>
                <a:gd name="connsiteX15" fmla="*/ 3205162 w 3205898"/>
                <a:gd name="connsiteY15" fmla="*/ 633413 h 1076325"/>
                <a:gd name="connsiteX16" fmla="*/ 3188493 w 3205898"/>
                <a:gd name="connsiteY16" fmla="*/ 702469 h 1076325"/>
                <a:gd name="connsiteX17" fmla="*/ 3176586 w 3205898"/>
                <a:gd name="connsiteY17" fmla="*/ 788194 h 1076325"/>
                <a:gd name="connsiteX18" fmla="*/ 3121818 w 3205898"/>
                <a:gd name="connsiteY18" fmla="*/ 821532 h 1076325"/>
                <a:gd name="connsiteX19" fmla="*/ 3090863 w 3205898"/>
                <a:gd name="connsiteY19" fmla="*/ 1014413 h 1076325"/>
                <a:gd name="connsiteX0" fmla="*/ 0 w 3205898"/>
                <a:gd name="connsiteY0" fmla="*/ 300038 h 1081963"/>
                <a:gd name="connsiteX1" fmla="*/ 1254918 w 3205898"/>
                <a:gd name="connsiteY1" fmla="*/ 916781 h 1081963"/>
                <a:gd name="connsiteX2" fmla="*/ 1621630 w 3205898"/>
                <a:gd name="connsiteY2" fmla="*/ 1012031 h 1081963"/>
                <a:gd name="connsiteX3" fmla="*/ 1666874 w 3205898"/>
                <a:gd name="connsiteY3" fmla="*/ 1076325 h 1081963"/>
                <a:gd name="connsiteX4" fmla="*/ 1809749 w 3205898"/>
                <a:gd name="connsiteY4" fmla="*/ 864393 h 1081963"/>
                <a:gd name="connsiteX5" fmla="*/ 1881186 w 3205898"/>
                <a:gd name="connsiteY5" fmla="*/ 661987 h 1081963"/>
                <a:gd name="connsiteX6" fmla="*/ 1935955 w 3205898"/>
                <a:gd name="connsiteY6" fmla="*/ 361949 h 1081963"/>
                <a:gd name="connsiteX7" fmla="*/ 1933574 w 3205898"/>
                <a:gd name="connsiteY7" fmla="*/ 259557 h 1081963"/>
                <a:gd name="connsiteX8" fmla="*/ 2059780 w 3205898"/>
                <a:gd name="connsiteY8" fmla="*/ 161925 h 1081963"/>
                <a:gd name="connsiteX9" fmla="*/ 2126454 w 3205898"/>
                <a:gd name="connsiteY9" fmla="*/ 0 h 1081963"/>
                <a:gd name="connsiteX10" fmla="*/ 2419349 w 3205898"/>
                <a:gd name="connsiteY10" fmla="*/ 42863 h 1081963"/>
                <a:gd name="connsiteX11" fmla="*/ 2676524 w 3205898"/>
                <a:gd name="connsiteY11" fmla="*/ 138113 h 1081963"/>
                <a:gd name="connsiteX12" fmla="*/ 2850355 w 3205898"/>
                <a:gd name="connsiteY12" fmla="*/ 257175 h 1081963"/>
                <a:gd name="connsiteX13" fmla="*/ 2995611 w 3205898"/>
                <a:gd name="connsiteY13" fmla="*/ 321469 h 1081963"/>
                <a:gd name="connsiteX14" fmla="*/ 3109913 w 3205898"/>
                <a:gd name="connsiteY14" fmla="*/ 316706 h 1081963"/>
                <a:gd name="connsiteX15" fmla="*/ 3174206 w 3205898"/>
                <a:gd name="connsiteY15" fmla="*/ 426244 h 1081963"/>
                <a:gd name="connsiteX16" fmla="*/ 3205162 w 3205898"/>
                <a:gd name="connsiteY16" fmla="*/ 633413 h 1081963"/>
                <a:gd name="connsiteX17" fmla="*/ 3188493 w 3205898"/>
                <a:gd name="connsiteY17" fmla="*/ 702469 h 1081963"/>
                <a:gd name="connsiteX18" fmla="*/ 3176586 w 3205898"/>
                <a:gd name="connsiteY18" fmla="*/ 788194 h 1081963"/>
                <a:gd name="connsiteX19" fmla="*/ 3121818 w 3205898"/>
                <a:gd name="connsiteY19" fmla="*/ 821532 h 1081963"/>
                <a:gd name="connsiteX20" fmla="*/ 3090863 w 3205898"/>
                <a:gd name="connsiteY20" fmla="*/ 1014413 h 1081963"/>
                <a:gd name="connsiteX0" fmla="*/ 0 w 3205898"/>
                <a:gd name="connsiteY0" fmla="*/ 300038 h 1080381"/>
                <a:gd name="connsiteX1" fmla="*/ 1254918 w 3205898"/>
                <a:gd name="connsiteY1" fmla="*/ 916781 h 1080381"/>
                <a:gd name="connsiteX2" fmla="*/ 1621630 w 3205898"/>
                <a:gd name="connsiteY2" fmla="*/ 1012031 h 1080381"/>
                <a:gd name="connsiteX3" fmla="*/ 1666874 w 3205898"/>
                <a:gd name="connsiteY3" fmla="*/ 1076325 h 1080381"/>
                <a:gd name="connsiteX4" fmla="*/ 1809749 w 3205898"/>
                <a:gd name="connsiteY4" fmla="*/ 864393 h 1080381"/>
                <a:gd name="connsiteX5" fmla="*/ 1881186 w 3205898"/>
                <a:gd name="connsiteY5" fmla="*/ 661987 h 1080381"/>
                <a:gd name="connsiteX6" fmla="*/ 1935955 w 3205898"/>
                <a:gd name="connsiteY6" fmla="*/ 361949 h 1080381"/>
                <a:gd name="connsiteX7" fmla="*/ 1933574 w 3205898"/>
                <a:gd name="connsiteY7" fmla="*/ 259557 h 1080381"/>
                <a:gd name="connsiteX8" fmla="*/ 2059780 w 3205898"/>
                <a:gd name="connsiteY8" fmla="*/ 161925 h 1080381"/>
                <a:gd name="connsiteX9" fmla="*/ 2126454 w 3205898"/>
                <a:gd name="connsiteY9" fmla="*/ 0 h 1080381"/>
                <a:gd name="connsiteX10" fmla="*/ 2419349 w 3205898"/>
                <a:gd name="connsiteY10" fmla="*/ 42863 h 1080381"/>
                <a:gd name="connsiteX11" fmla="*/ 2676524 w 3205898"/>
                <a:gd name="connsiteY11" fmla="*/ 138113 h 1080381"/>
                <a:gd name="connsiteX12" fmla="*/ 2850355 w 3205898"/>
                <a:gd name="connsiteY12" fmla="*/ 257175 h 1080381"/>
                <a:gd name="connsiteX13" fmla="*/ 2995611 w 3205898"/>
                <a:gd name="connsiteY13" fmla="*/ 321469 h 1080381"/>
                <a:gd name="connsiteX14" fmla="*/ 3109913 w 3205898"/>
                <a:gd name="connsiteY14" fmla="*/ 316706 h 1080381"/>
                <a:gd name="connsiteX15" fmla="*/ 3174206 w 3205898"/>
                <a:gd name="connsiteY15" fmla="*/ 426244 h 1080381"/>
                <a:gd name="connsiteX16" fmla="*/ 3205162 w 3205898"/>
                <a:gd name="connsiteY16" fmla="*/ 633413 h 1080381"/>
                <a:gd name="connsiteX17" fmla="*/ 3188493 w 3205898"/>
                <a:gd name="connsiteY17" fmla="*/ 702469 h 1080381"/>
                <a:gd name="connsiteX18" fmla="*/ 3176586 w 3205898"/>
                <a:gd name="connsiteY18" fmla="*/ 788194 h 1080381"/>
                <a:gd name="connsiteX19" fmla="*/ 3121818 w 3205898"/>
                <a:gd name="connsiteY19" fmla="*/ 821532 h 1080381"/>
                <a:gd name="connsiteX20" fmla="*/ 3090863 w 3205898"/>
                <a:gd name="connsiteY20" fmla="*/ 1014413 h 1080381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621630 w 3205898"/>
                <a:gd name="connsiteY2" fmla="*/ 1012031 h 1076325"/>
                <a:gd name="connsiteX3" fmla="*/ 1666874 w 3205898"/>
                <a:gd name="connsiteY3" fmla="*/ 1076325 h 1076325"/>
                <a:gd name="connsiteX4" fmla="*/ 1809749 w 3205898"/>
                <a:gd name="connsiteY4" fmla="*/ 864393 h 1076325"/>
                <a:gd name="connsiteX5" fmla="*/ 1881186 w 3205898"/>
                <a:gd name="connsiteY5" fmla="*/ 661987 h 1076325"/>
                <a:gd name="connsiteX6" fmla="*/ 1935955 w 3205898"/>
                <a:gd name="connsiteY6" fmla="*/ 361949 h 1076325"/>
                <a:gd name="connsiteX7" fmla="*/ 1933574 w 3205898"/>
                <a:gd name="connsiteY7" fmla="*/ 259557 h 1076325"/>
                <a:gd name="connsiteX8" fmla="*/ 2059780 w 3205898"/>
                <a:gd name="connsiteY8" fmla="*/ 161925 h 1076325"/>
                <a:gd name="connsiteX9" fmla="*/ 2126454 w 3205898"/>
                <a:gd name="connsiteY9" fmla="*/ 0 h 1076325"/>
                <a:gd name="connsiteX10" fmla="*/ 2419349 w 3205898"/>
                <a:gd name="connsiteY10" fmla="*/ 42863 h 1076325"/>
                <a:gd name="connsiteX11" fmla="*/ 2676524 w 3205898"/>
                <a:gd name="connsiteY11" fmla="*/ 138113 h 1076325"/>
                <a:gd name="connsiteX12" fmla="*/ 2850355 w 3205898"/>
                <a:gd name="connsiteY12" fmla="*/ 257175 h 1076325"/>
                <a:gd name="connsiteX13" fmla="*/ 2995611 w 3205898"/>
                <a:gd name="connsiteY13" fmla="*/ 321469 h 1076325"/>
                <a:gd name="connsiteX14" fmla="*/ 3109913 w 3205898"/>
                <a:gd name="connsiteY14" fmla="*/ 316706 h 1076325"/>
                <a:gd name="connsiteX15" fmla="*/ 3174206 w 3205898"/>
                <a:gd name="connsiteY15" fmla="*/ 426244 h 1076325"/>
                <a:gd name="connsiteX16" fmla="*/ 3205162 w 3205898"/>
                <a:gd name="connsiteY16" fmla="*/ 633413 h 1076325"/>
                <a:gd name="connsiteX17" fmla="*/ 3188493 w 3205898"/>
                <a:gd name="connsiteY17" fmla="*/ 702469 h 1076325"/>
                <a:gd name="connsiteX18" fmla="*/ 3176586 w 3205898"/>
                <a:gd name="connsiteY18" fmla="*/ 788194 h 1076325"/>
                <a:gd name="connsiteX19" fmla="*/ 3121818 w 3205898"/>
                <a:gd name="connsiteY19" fmla="*/ 821532 h 1076325"/>
                <a:gd name="connsiteX20" fmla="*/ 3090863 w 3205898"/>
                <a:gd name="connsiteY20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621630 w 3205898"/>
                <a:gd name="connsiteY3" fmla="*/ 1012031 h 1076325"/>
                <a:gd name="connsiteX4" fmla="*/ 1666874 w 3205898"/>
                <a:gd name="connsiteY4" fmla="*/ 1076325 h 1076325"/>
                <a:gd name="connsiteX5" fmla="*/ 1809749 w 3205898"/>
                <a:gd name="connsiteY5" fmla="*/ 864393 h 1076325"/>
                <a:gd name="connsiteX6" fmla="*/ 1881186 w 3205898"/>
                <a:gd name="connsiteY6" fmla="*/ 661987 h 1076325"/>
                <a:gd name="connsiteX7" fmla="*/ 1935955 w 3205898"/>
                <a:gd name="connsiteY7" fmla="*/ 361949 h 1076325"/>
                <a:gd name="connsiteX8" fmla="*/ 1933574 w 3205898"/>
                <a:gd name="connsiteY8" fmla="*/ 259557 h 1076325"/>
                <a:gd name="connsiteX9" fmla="*/ 2059780 w 3205898"/>
                <a:gd name="connsiteY9" fmla="*/ 161925 h 1076325"/>
                <a:gd name="connsiteX10" fmla="*/ 2126454 w 3205898"/>
                <a:gd name="connsiteY10" fmla="*/ 0 h 1076325"/>
                <a:gd name="connsiteX11" fmla="*/ 2419349 w 3205898"/>
                <a:gd name="connsiteY11" fmla="*/ 42863 h 1076325"/>
                <a:gd name="connsiteX12" fmla="*/ 2676524 w 3205898"/>
                <a:gd name="connsiteY12" fmla="*/ 138113 h 1076325"/>
                <a:gd name="connsiteX13" fmla="*/ 2850355 w 3205898"/>
                <a:gd name="connsiteY13" fmla="*/ 257175 h 1076325"/>
                <a:gd name="connsiteX14" fmla="*/ 2995611 w 3205898"/>
                <a:gd name="connsiteY14" fmla="*/ 321469 h 1076325"/>
                <a:gd name="connsiteX15" fmla="*/ 3109913 w 3205898"/>
                <a:gd name="connsiteY15" fmla="*/ 316706 h 1076325"/>
                <a:gd name="connsiteX16" fmla="*/ 3174206 w 3205898"/>
                <a:gd name="connsiteY16" fmla="*/ 426244 h 1076325"/>
                <a:gd name="connsiteX17" fmla="*/ 3205162 w 3205898"/>
                <a:gd name="connsiteY17" fmla="*/ 633413 h 1076325"/>
                <a:gd name="connsiteX18" fmla="*/ 3188493 w 3205898"/>
                <a:gd name="connsiteY18" fmla="*/ 702469 h 1076325"/>
                <a:gd name="connsiteX19" fmla="*/ 3176586 w 3205898"/>
                <a:gd name="connsiteY19" fmla="*/ 788194 h 1076325"/>
                <a:gd name="connsiteX20" fmla="*/ 3121818 w 3205898"/>
                <a:gd name="connsiteY20" fmla="*/ 821532 h 1076325"/>
                <a:gd name="connsiteX21" fmla="*/ 3090863 w 3205898"/>
                <a:gd name="connsiteY21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621630 w 3205898"/>
                <a:gd name="connsiteY3" fmla="*/ 1012031 h 1076325"/>
                <a:gd name="connsiteX4" fmla="*/ 1666874 w 3205898"/>
                <a:gd name="connsiteY4" fmla="*/ 1076325 h 1076325"/>
                <a:gd name="connsiteX5" fmla="*/ 1809749 w 3205898"/>
                <a:gd name="connsiteY5" fmla="*/ 864393 h 1076325"/>
                <a:gd name="connsiteX6" fmla="*/ 1881186 w 3205898"/>
                <a:gd name="connsiteY6" fmla="*/ 661987 h 1076325"/>
                <a:gd name="connsiteX7" fmla="*/ 1935955 w 3205898"/>
                <a:gd name="connsiteY7" fmla="*/ 361949 h 1076325"/>
                <a:gd name="connsiteX8" fmla="*/ 1933574 w 3205898"/>
                <a:gd name="connsiteY8" fmla="*/ 259557 h 1076325"/>
                <a:gd name="connsiteX9" fmla="*/ 2059780 w 3205898"/>
                <a:gd name="connsiteY9" fmla="*/ 161925 h 1076325"/>
                <a:gd name="connsiteX10" fmla="*/ 2126454 w 3205898"/>
                <a:gd name="connsiteY10" fmla="*/ 0 h 1076325"/>
                <a:gd name="connsiteX11" fmla="*/ 2419349 w 3205898"/>
                <a:gd name="connsiteY11" fmla="*/ 42863 h 1076325"/>
                <a:gd name="connsiteX12" fmla="*/ 2676524 w 3205898"/>
                <a:gd name="connsiteY12" fmla="*/ 138113 h 1076325"/>
                <a:gd name="connsiteX13" fmla="*/ 2850355 w 3205898"/>
                <a:gd name="connsiteY13" fmla="*/ 257175 h 1076325"/>
                <a:gd name="connsiteX14" fmla="*/ 2995611 w 3205898"/>
                <a:gd name="connsiteY14" fmla="*/ 321469 h 1076325"/>
                <a:gd name="connsiteX15" fmla="*/ 3109913 w 3205898"/>
                <a:gd name="connsiteY15" fmla="*/ 316706 h 1076325"/>
                <a:gd name="connsiteX16" fmla="*/ 3174206 w 3205898"/>
                <a:gd name="connsiteY16" fmla="*/ 426244 h 1076325"/>
                <a:gd name="connsiteX17" fmla="*/ 3205162 w 3205898"/>
                <a:gd name="connsiteY17" fmla="*/ 633413 h 1076325"/>
                <a:gd name="connsiteX18" fmla="*/ 3188493 w 3205898"/>
                <a:gd name="connsiteY18" fmla="*/ 702469 h 1076325"/>
                <a:gd name="connsiteX19" fmla="*/ 3176586 w 3205898"/>
                <a:gd name="connsiteY19" fmla="*/ 788194 h 1076325"/>
                <a:gd name="connsiteX20" fmla="*/ 3121818 w 3205898"/>
                <a:gd name="connsiteY20" fmla="*/ 821532 h 1076325"/>
                <a:gd name="connsiteX21" fmla="*/ 3090863 w 3205898"/>
                <a:gd name="connsiteY21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614486 w 3205898"/>
                <a:gd name="connsiteY3" fmla="*/ 1002506 h 1076325"/>
                <a:gd name="connsiteX4" fmla="*/ 1666874 w 3205898"/>
                <a:gd name="connsiteY4" fmla="*/ 1076325 h 1076325"/>
                <a:gd name="connsiteX5" fmla="*/ 1809749 w 3205898"/>
                <a:gd name="connsiteY5" fmla="*/ 864393 h 1076325"/>
                <a:gd name="connsiteX6" fmla="*/ 1881186 w 3205898"/>
                <a:gd name="connsiteY6" fmla="*/ 661987 h 1076325"/>
                <a:gd name="connsiteX7" fmla="*/ 1935955 w 3205898"/>
                <a:gd name="connsiteY7" fmla="*/ 361949 h 1076325"/>
                <a:gd name="connsiteX8" fmla="*/ 1933574 w 3205898"/>
                <a:gd name="connsiteY8" fmla="*/ 259557 h 1076325"/>
                <a:gd name="connsiteX9" fmla="*/ 2059780 w 3205898"/>
                <a:gd name="connsiteY9" fmla="*/ 161925 h 1076325"/>
                <a:gd name="connsiteX10" fmla="*/ 2126454 w 3205898"/>
                <a:gd name="connsiteY10" fmla="*/ 0 h 1076325"/>
                <a:gd name="connsiteX11" fmla="*/ 2419349 w 3205898"/>
                <a:gd name="connsiteY11" fmla="*/ 42863 h 1076325"/>
                <a:gd name="connsiteX12" fmla="*/ 2676524 w 3205898"/>
                <a:gd name="connsiteY12" fmla="*/ 138113 h 1076325"/>
                <a:gd name="connsiteX13" fmla="*/ 2850355 w 3205898"/>
                <a:gd name="connsiteY13" fmla="*/ 257175 h 1076325"/>
                <a:gd name="connsiteX14" fmla="*/ 2995611 w 3205898"/>
                <a:gd name="connsiteY14" fmla="*/ 321469 h 1076325"/>
                <a:gd name="connsiteX15" fmla="*/ 3109913 w 3205898"/>
                <a:gd name="connsiteY15" fmla="*/ 316706 h 1076325"/>
                <a:gd name="connsiteX16" fmla="*/ 3174206 w 3205898"/>
                <a:gd name="connsiteY16" fmla="*/ 426244 h 1076325"/>
                <a:gd name="connsiteX17" fmla="*/ 3205162 w 3205898"/>
                <a:gd name="connsiteY17" fmla="*/ 633413 h 1076325"/>
                <a:gd name="connsiteX18" fmla="*/ 3188493 w 3205898"/>
                <a:gd name="connsiteY18" fmla="*/ 702469 h 1076325"/>
                <a:gd name="connsiteX19" fmla="*/ 3176586 w 3205898"/>
                <a:gd name="connsiteY19" fmla="*/ 788194 h 1076325"/>
                <a:gd name="connsiteX20" fmla="*/ 3121818 w 3205898"/>
                <a:gd name="connsiteY20" fmla="*/ 821532 h 1076325"/>
                <a:gd name="connsiteX21" fmla="*/ 3090863 w 3205898"/>
                <a:gd name="connsiteY21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614486 w 3205898"/>
                <a:gd name="connsiteY3" fmla="*/ 1002506 h 1076325"/>
                <a:gd name="connsiteX4" fmla="*/ 1666874 w 3205898"/>
                <a:gd name="connsiteY4" fmla="*/ 1076325 h 1076325"/>
                <a:gd name="connsiteX5" fmla="*/ 1809749 w 3205898"/>
                <a:gd name="connsiteY5" fmla="*/ 864393 h 1076325"/>
                <a:gd name="connsiteX6" fmla="*/ 1881186 w 3205898"/>
                <a:gd name="connsiteY6" fmla="*/ 661987 h 1076325"/>
                <a:gd name="connsiteX7" fmla="*/ 1935955 w 3205898"/>
                <a:gd name="connsiteY7" fmla="*/ 361949 h 1076325"/>
                <a:gd name="connsiteX8" fmla="*/ 1933574 w 3205898"/>
                <a:gd name="connsiteY8" fmla="*/ 259557 h 1076325"/>
                <a:gd name="connsiteX9" fmla="*/ 2059780 w 3205898"/>
                <a:gd name="connsiteY9" fmla="*/ 161925 h 1076325"/>
                <a:gd name="connsiteX10" fmla="*/ 2126454 w 3205898"/>
                <a:gd name="connsiteY10" fmla="*/ 0 h 1076325"/>
                <a:gd name="connsiteX11" fmla="*/ 2419349 w 3205898"/>
                <a:gd name="connsiteY11" fmla="*/ 42863 h 1076325"/>
                <a:gd name="connsiteX12" fmla="*/ 2676524 w 3205898"/>
                <a:gd name="connsiteY12" fmla="*/ 138113 h 1076325"/>
                <a:gd name="connsiteX13" fmla="*/ 2850355 w 3205898"/>
                <a:gd name="connsiteY13" fmla="*/ 257175 h 1076325"/>
                <a:gd name="connsiteX14" fmla="*/ 2995611 w 3205898"/>
                <a:gd name="connsiteY14" fmla="*/ 321469 h 1076325"/>
                <a:gd name="connsiteX15" fmla="*/ 3109913 w 3205898"/>
                <a:gd name="connsiteY15" fmla="*/ 316706 h 1076325"/>
                <a:gd name="connsiteX16" fmla="*/ 3174206 w 3205898"/>
                <a:gd name="connsiteY16" fmla="*/ 426244 h 1076325"/>
                <a:gd name="connsiteX17" fmla="*/ 3205162 w 3205898"/>
                <a:gd name="connsiteY17" fmla="*/ 633413 h 1076325"/>
                <a:gd name="connsiteX18" fmla="*/ 3188493 w 3205898"/>
                <a:gd name="connsiteY18" fmla="*/ 702469 h 1076325"/>
                <a:gd name="connsiteX19" fmla="*/ 3176586 w 3205898"/>
                <a:gd name="connsiteY19" fmla="*/ 788194 h 1076325"/>
                <a:gd name="connsiteX20" fmla="*/ 3121818 w 3205898"/>
                <a:gd name="connsiteY20" fmla="*/ 821532 h 1076325"/>
                <a:gd name="connsiteX21" fmla="*/ 3090863 w 3205898"/>
                <a:gd name="connsiteY21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614486 w 3205898"/>
                <a:gd name="connsiteY3" fmla="*/ 1002506 h 1076325"/>
                <a:gd name="connsiteX4" fmla="*/ 1666874 w 3205898"/>
                <a:gd name="connsiteY4" fmla="*/ 1076325 h 1076325"/>
                <a:gd name="connsiteX5" fmla="*/ 1809749 w 3205898"/>
                <a:gd name="connsiteY5" fmla="*/ 864393 h 1076325"/>
                <a:gd name="connsiteX6" fmla="*/ 1881186 w 3205898"/>
                <a:gd name="connsiteY6" fmla="*/ 661987 h 1076325"/>
                <a:gd name="connsiteX7" fmla="*/ 1935955 w 3205898"/>
                <a:gd name="connsiteY7" fmla="*/ 361949 h 1076325"/>
                <a:gd name="connsiteX8" fmla="*/ 1933574 w 3205898"/>
                <a:gd name="connsiteY8" fmla="*/ 259557 h 1076325"/>
                <a:gd name="connsiteX9" fmla="*/ 2059780 w 3205898"/>
                <a:gd name="connsiteY9" fmla="*/ 161925 h 1076325"/>
                <a:gd name="connsiteX10" fmla="*/ 2126454 w 3205898"/>
                <a:gd name="connsiteY10" fmla="*/ 0 h 1076325"/>
                <a:gd name="connsiteX11" fmla="*/ 2419349 w 3205898"/>
                <a:gd name="connsiteY11" fmla="*/ 42863 h 1076325"/>
                <a:gd name="connsiteX12" fmla="*/ 2676524 w 3205898"/>
                <a:gd name="connsiteY12" fmla="*/ 138113 h 1076325"/>
                <a:gd name="connsiteX13" fmla="*/ 2850355 w 3205898"/>
                <a:gd name="connsiteY13" fmla="*/ 257175 h 1076325"/>
                <a:gd name="connsiteX14" fmla="*/ 2995611 w 3205898"/>
                <a:gd name="connsiteY14" fmla="*/ 321469 h 1076325"/>
                <a:gd name="connsiteX15" fmla="*/ 3109913 w 3205898"/>
                <a:gd name="connsiteY15" fmla="*/ 316706 h 1076325"/>
                <a:gd name="connsiteX16" fmla="*/ 3174206 w 3205898"/>
                <a:gd name="connsiteY16" fmla="*/ 426244 h 1076325"/>
                <a:gd name="connsiteX17" fmla="*/ 3205162 w 3205898"/>
                <a:gd name="connsiteY17" fmla="*/ 633413 h 1076325"/>
                <a:gd name="connsiteX18" fmla="*/ 3188493 w 3205898"/>
                <a:gd name="connsiteY18" fmla="*/ 702469 h 1076325"/>
                <a:gd name="connsiteX19" fmla="*/ 3176586 w 3205898"/>
                <a:gd name="connsiteY19" fmla="*/ 788194 h 1076325"/>
                <a:gd name="connsiteX20" fmla="*/ 3121818 w 3205898"/>
                <a:gd name="connsiteY20" fmla="*/ 821532 h 1076325"/>
                <a:gd name="connsiteX21" fmla="*/ 3090863 w 3205898"/>
                <a:gd name="connsiteY21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566861 w 3205898"/>
                <a:gd name="connsiteY3" fmla="*/ 1009649 h 1076325"/>
                <a:gd name="connsiteX4" fmla="*/ 1666874 w 3205898"/>
                <a:gd name="connsiteY4" fmla="*/ 1076325 h 1076325"/>
                <a:gd name="connsiteX5" fmla="*/ 1809749 w 3205898"/>
                <a:gd name="connsiteY5" fmla="*/ 864393 h 1076325"/>
                <a:gd name="connsiteX6" fmla="*/ 1881186 w 3205898"/>
                <a:gd name="connsiteY6" fmla="*/ 661987 h 1076325"/>
                <a:gd name="connsiteX7" fmla="*/ 1935955 w 3205898"/>
                <a:gd name="connsiteY7" fmla="*/ 361949 h 1076325"/>
                <a:gd name="connsiteX8" fmla="*/ 1933574 w 3205898"/>
                <a:gd name="connsiteY8" fmla="*/ 259557 h 1076325"/>
                <a:gd name="connsiteX9" fmla="*/ 2059780 w 3205898"/>
                <a:gd name="connsiteY9" fmla="*/ 161925 h 1076325"/>
                <a:gd name="connsiteX10" fmla="*/ 2126454 w 3205898"/>
                <a:gd name="connsiteY10" fmla="*/ 0 h 1076325"/>
                <a:gd name="connsiteX11" fmla="*/ 2419349 w 3205898"/>
                <a:gd name="connsiteY11" fmla="*/ 42863 h 1076325"/>
                <a:gd name="connsiteX12" fmla="*/ 2676524 w 3205898"/>
                <a:gd name="connsiteY12" fmla="*/ 138113 h 1076325"/>
                <a:gd name="connsiteX13" fmla="*/ 2850355 w 3205898"/>
                <a:gd name="connsiteY13" fmla="*/ 257175 h 1076325"/>
                <a:gd name="connsiteX14" fmla="*/ 2995611 w 3205898"/>
                <a:gd name="connsiteY14" fmla="*/ 321469 h 1076325"/>
                <a:gd name="connsiteX15" fmla="*/ 3109913 w 3205898"/>
                <a:gd name="connsiteY15" fmla="*/ 316706 h 1076325"/>
                <a:gd name="connsiteX16" fmla="*/ 3174206 w 3205898"/>
                <a:gd name="connsiteY16" fmla="*/ 426244 h 1076325"/>
                <a:gd name="connsiteX17" fmla="*/ 3205162 w 3205898"/>
                <a:gd name="connsiteY17" fmla="*/ 633413 h 1076325"/>
                <a:gd name="connsiteX18" fmla="*/ 3188493 w 3205898"/>
                <a:gd name="connsiteY18" fmla="*/ 702469 h 1076325"/>
                <a:gd name="connsiteX19" fmla="*/ 3176586 w 3205898"/>
                <a:gd name="connsiteY19" fmla="*/ 788194 h 1076325"/>
                <a:gd name="connsiteX20" fmla="*/ 3121818 w 3205898"/>
                <a:gd name="connsiteY20" fmla="*/ 821532 h 1076325"/>
                <a:gd name="connsiteX21" fmla="*/ 3090863 w 3205898"/>
                <a:gd name="connsiteY21" fmla="*/ 1014413 h 1076325"/>
                <a:gd name="connsiteX0" fmla="*/ 0 w 3205898"/>
                <a:gd name="connsiteY0" fmla="*/ 300038 h 1081838"/>
                <a:gd name="connsiteX1" fmla="*/ 1254918 w 3205898"/>
                <a:gd name="connsiteY1" fmla="*/ 916781 h 1081838"/>
                <a:gd name="connsiteX2" fmla="*/ 1473993 w 3205898"/>
                <a:gd name="connsiteY2" fmla="*/ 973931 h 1081838"/>
                <a:gd name="connsiteX3" fmla="*/ 1566861 w 3205898"/>
                <a:gd name="connsiteY3" fmla="*/ 1009649 h 1081838"/>
                <a:gd name="connsiteX4" fmla="*/ 1614486 w 3205898"/>
                <a:gd name="connsiteY4" fmla="*/ 1009649 h 1081838"/>
                <a:gd name="connsiteX5" fmla="*/ 1666874 w 3205898"/>
                <a:gd name="connsiteY5" fmla="*/ 1076325 h 1081838"/>
                <a:gd name="connsiteX6" fmla="*/ 1809749 w 3205898"/>
                <a:gd name="connsiteY6" fmla="*/ 864393 h 1081838"/>
                <a:gd name="connsiteX7" fmla="*/ 1881186 w 3205898"/>
                <a:gd name="connsiteY7" fmla="*/ 661987 h 1081838"/>
                <a:gd name="connsiteX8" fmla="*/ 1935955 w 3205898"/>
                <a:gd name="connsiteY8" fmla="*/ 361949 h 1081838"/>
                <a:gd name="connsiteX9" fmla="*/ 1933574 w 3205898"/>
                <a:gd name="connsiteY9" fmla="*/ 259557 h 1081838"/>
                <a:gd name="connsiteX10" fmla="*/ 2059780 w 3205898"/>
                <a:gd name="connsiteY10" fmla="*/ 161925 h 1081838"/>
                <a:gd name="connsiteX11" fmla="*/ 2126454 w 3205898"/>
                <a:gd name="connsiteY11" fmla="*/ 0 h 1081838"/>
                <a:gd name="connsiteX12" fmla="*/ 2419349 w 3205898"/>
                <a:gd name="connsiteY12" fmla="*/ 42863 h 1081838"/>
                <a:gd name="connsiteX13" fmla="*/ 2676524 w 3205898"/>
                <a:gd name="connsiteY13" fmla="*/ 138113 h 1081838"/>
                <a:gd name="connsiteX14" fmla="*/ 2850355 w 3205898"/>
                <a:gd name="connsiteY14" fmla="*/ 257175 h 1081838"/>
                <a:gd name="connsiteX15" fmla="*/ 2995611 w 3205898"/>
                <a:gd name="connsiteY15" fmla="*/ 321469 h 1081838"/>
                <a:gd name="connsiteX16" fmla="*/ 3109913 w 3205898"/>
                <a:gd name="connsiteY16" fmla="*/ 316706 h 1081838"/>
                <a:gd name="connsiteX17" fmla="*/ 3174206 w 3205898"/>
                <a:gd name="connsiteY17" fmla="*/ 426244 h 1081838"/>
                <a:gd name="connsiteX18" fmla="*/ 3205162 w 3205898"/>
                <a:gd name="connsiteY18" fmla="*/ 633413 h 1081838"/>
                <a:gd name="connsiteX19" fmla="*/ 3188493 w 3205898"/>
                <a:gd name="connsiteY19" fmla="*/ 702469 h 1081838"/>
                <a:gd name="connsiteX20" fmla="*/ 3176586 w 3205898"/>
                <a:gd name="connsiteY20" fmla="*/ 788194 h 1081838"/>
                <a:gd name="connsiteX21" fmla="*/ 3121818 w 3205898"/>
                <a:gd name="connsiteY21" fmla="*/ 821532 h 1081838"/>
                <a:gd name="connsiteX22" fmla="*/ 3090863 w 3205898"/>
                <a:gd name="connsiteY22" fmla="*/ 1014413 h 1081838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566861 w 3205898"/>
                <a:gd name="connsiteY3" fmla="*/ 1009649 h 1076325"/>
                <a:gd name="connsiteX4" fmla="*/ 1614486 w 3205898"/>
                <a:gd name="connsiteY4" fmla="*/ 1009649 h 1076325"/>
                <a:gd name="connsiteX5" fmla="*/ 1666874 w 3205898"/>
                <a:gd name="connsiteY5" fmla="*/ 1076325 h 1076325"/>
                <a:gd name="connsiteX6" fmla="*/ 1809749 w 3205898"/>
                <a:gd name="connsiteY6" fmla="*/ 864393 h 1076325"/>
                <a:gd name="connsiteX7" fmla="*/ 1881186 w 3205898"/>
                <a:gd name="connsiteY7" fmla="*/ 661987 h 1076325"/>
                <a:gd name="connsiteX8" fmla="*/ 1935955 w 3205898"/>
                <a:gd name="connsiteY8" fmla="*/ 361949 h 1076325"/>
                <a:gd name="connsiteX9" fmla="*/ 1933574 w 3205898"/>
                <a:gd name="connsiteY9" fmla="*/ 259557 h 1076325"/>
                <a:gd name="connsiteX10" fmla="*/ 2059780 w 3205898"/>
                <a:gd name="connsiteY10" fmla="*/ 161925 h 1076325"/>
                <a:gd name="connsiteX11" fmla="*/ 2126454 w 3205898"/>
                <a:gd name="connsiteY11" fmla="*/ 0 h 1076325"/>
                <a:gd name="connsiteX12" fmla="*/ 2419349 w 3205898"/>
                <a:gd name="connsiteY12" fmla="*/ 42863 h 1076325"/>
                <a:gd name="connsiteX13" fmla="*/ 2676524 w 3205898"/>
                <a:gd name="connsiteY13" fmla="*/ 138113 h 1076325"/>
                <a:gd name="connsiteX14" fmla="*/ 2850355 w 3205898"/>
                <a:gd name="connsiteY14" fmla="*/ 257175 h 1076325"/>
                <a:gd name="connsiteX15" fmla="*/ 2995611 w 3205898"/>
                <a:gd name="connsiteY15" fmla="*/ 321469 h 1076325"/>
                <a:gd name="connsiteX16" fmla="*/ 3109913 w 3205898"/>
                <a:gd name="connsiteY16" fmla="*/ 316706 h 1076325"/>
                <a:gd name="connsiteX17" fmla="*/ 3174206 w 3205898"/>
                <a:gd name="connsiteY17" fmla="*/ 426244 h 1076325"/>
                <a:gd name="connsiteX18" fmla="*/ 3205162 w 3205898"/>
                <a:gd name="connsiteY18" fmla="*/ 633413 h 1076325"/>
                <a:gd name="connsiteX19" fmla="*/ 3188493 w 3205898"/>
                <a:gd name="connsiteY19" fmla="*/ 702469 h 1076325"/>
                <a:gd name="connsiteX20" fmla="*/ 3176586 w 3205898"/>
                <a:gd name="connsiteY20" fmla="*/ 788194 h 1076325"/>
                <a:gd name="connsiteX21" fmla="*/ 3121818 w 3205898"/>
                <a:gd name="connsiteY21" fmla="*/ 821532 h 1076325"/>
                <a:gd name="connsiteX22" fmla="*/ 3090863 w 3205898"/>
                <a:gd name="connsiteY22" fmla="*/ 1014413 h 1076325"/>
                <a:gd name="connsiteX0" fmla="*/ 0 w 3205898"/>
                <a:gd name="connsiteY0" fmla="*/ 300038 h 1076325"/>
                <a:gd name="connsiteX1" fmla="*/ 1254918 w 3205898"/>
                <a:gd name="connsiteY1" fmla="*/ 916781 h 1076325"/>
                <a:gd name="connsiteX2" fmla="*/ 1473993 w 3205898"/>
                <a:gd name="connsiteY2" fmla="*/ 973931 h 1076325"/>
                <a:gd name="connsiteX3" fmla="*/ 1566861 w 3205898"/>
                <a:gd name="connsiteY3" fmla="*/ 1009649 h 1076325"/>
                <a:gd name="connsiteX4" fmla="*/ 1614486 w 3205898"/>
                <a:gd name="connsiteY4" fmla="*/ 1009649 h 1076325"/>
                <a:gd name="connsiteX5" fmla="*/ 1666874 w 3205898"/>
                <a:gd name="connsiteY5" fmla="*/ 1076325 h 1076325"/>
                <a:gd name="connsiteX6" fmla="*/ 1809749 w 3205898"/>
                <a:gd name="connsiteY6" fmla="*/ 864393 h 1076325"/>
                <a:gd name="connsiteX7" fmla="*/ 1881186 w 3205898"/>
                <a:gd name="connsiteY7" fmla="*/ 661987 h 1076325"/>
                <a:gd name="connsiteX8" fmla="*/ 1935955 w 3205898"/>
                <a:gd name="connsiteY8" fmla="*/ 361949 h 1076325"/>
                <a:gd name="connsiteX9" fmla="*/ 1933574 w 3205898"/>
                <a:gd name="connsiteY9" fmla="*/ 259557 h 1076325"/>
                <a:gd name="connsiteX10" fmla="*/ 2059780 w 3205898"/>
                <a:gd name="connsiteY10" fmla="*/ 161925 h 1076325"/>
                <a:gd name="connsiteX11" fmla="*/ 2126454 w 3205898"/>
                <a:gd name="connsiteY11" fmla="*/ 0 h 1076325"/>
                <a:gd name="connsiteX12" fmla="*/ 2419349 w 3205898"/>
                <a:gd name="connsiteY12" fmla="*/ 42863 h 1076325"/>
                <a:gd name="connsiteX13" fmla="*/ 2676524 w 3205898"/>
                <a:gd name="connsiteY13" fmla="*/ 138113 h 1076325"/>
                <a:gd name="connsiteX14" fmla="*/ 2850355 w 3205898"/>
                <a:gd name="connsiteY14" fmla="*/ 257175 h 1076325"/>
                <a:gd name="connsiteX15" fmla="*/ 2995611 w 3205898"/>
                <a:gd name="connsiteY15" fmla="*/ 321469 h 1076325"/>
                <a:gd name="connsiteX16" fmla="*/ 3109913 w 3205898"/>
                <a:gd name="connsiteY16" fmla="*/ 316706 h 1076325"/>
                <a:gd name="connsiteX17" fmla="*/ 3174206 w 3205898"/>
                <a:gd name="connsiteY17" fmla="*/ 426244 h 1076325"/>
                <a:gd name="connsiteX18" fmla="*/ 3205162 w 3205898"/>
                <a:gd name="connsiteY18" fmla="*/ 633413 h 1076325"/>
                <a:gd name="connsiteX19" fmla="*/ 3188493 w 3205898"/>
                <a:gd name="connsiteY19" fmla="*/ 702469 h 1076325"/>
                <a:gd name="connsiteX20" fmla="*/ 3176586 w 3205898"/>
                <a:gd name="connsiteY20" fmla="*/ 788194 h 1076325"/>
                <a:gd name="connsiteX21" fmla="*/ 3121818 w 3205898"/>
                <a:gd name="connsiteY21" fmla="*/ 821532 h 1076325"/>
                <a:gd name="connsiteX22" fmla="*/ 3090863 w 3205898"/>
                <a:gd name="connsiteY22" fmla="*/ 1014413 h 1076325"/>
                <a:gd name="connsiteX0" fmla="*/ 0 w 3205898"/>
                <a:gd name="connsiteY0" fmla="*/ 300038 h 1076514"/>
                <a:gd name="connsiteX1" fmla="*/ 1254918 w 3205898"/>
                <a:gd name="connsiteY1" fmla="*/ 916781 h 1076514"/>
                <a:gd name="connsiteX2" fmla="*/ 1473993 w 3205898"/>
                <a:gd name="connsiteY2" fmla="*/ 973931 h 1076514"/>
                <a:gd name="connsiteX3" fmla="*/ 1566861 w 3205898"/>
                <a:gd name="connsiteY3" fmla="*/ 1009649 h 1076514"/>
                <a:gd name="connsiteX4" fmla="*/ 1614486 w 3205898"/>
                <a:gd name="connsiteY4" fmla="*/ 1009649 h 1076514"/>
                <a:gd name="connsiteX5" fmla="*/ 1666874 w 3205898"/>
                <a:gd name="connsiteY5" fmla="*/ 1076325 h 1076514"/>
                <a:gd name="connsiteX6" fmla="*/ 1733549 w 3205898"/>
                <a:gd name="connsiteY6" fmla="*/ 976312 h 1076514"/>
                <a:gd name="connsiteX7" fmla="*/ 1809749 w 3205898"/>
                <a:gd name="connsiteY7" fmla="*/ 864393 h 1076514"/>
                <a:gd name="connsiteX8" fmla="*/ 1881186 w 3205898"/>
                <a:gd name="connsiteY8" fmla="*/ 661987 h 1076514"/>
                <a:gd name="connsiteX9" fmla="*/ 1935955 w 3205898"/>
                <a:gd name="connsiteY9" fmla="*/ 361949 h 1076514"/>
                <a:gd name="connsiteX10" fmla="*/ 1933574 w 3205898"/>
                <a:gd name="connsiteY10" fmla="*/ 259557 h 1076514"/>
                <a:gd name="connsiteX11" fmla="*/ 2059780 w 3205898"/>
                <a:gd name="connsiteY11" fmla="*/ 161925 h 1076514"/>
                <a:gd name="connsiteX12" fmla="*/ 2126454 w 3205898"/>
                <a:gd name="connsiteY12" fmla="*/ 0 h 1076514"/>
                <a:gd name="connsiteX13" fmla="*/ 2419349 w 3205898"/>
                <a:gd name="connsiteY13" fmla="*/ 42863 h 1076514"/>
                <a:gd name="connsiteX14" fmla="*/ 2676524 w 3205898"/>
                <a:gd name="connsiteY14" fmla="*/ 138113 h 1076514"/>
                <a:gd name="connsiteX15" fmla="*/ 2850355 w 3205898"/>
                <a:gd name="connsiteY15" fmla="*/ 257175 h 1076514"/>
                <a:gd name="connsiteX16" fmla="*/ 2995611 w 3205898"/>
                <a:gd name="connsiteY16" fmla="*/ 321469 h 1076514"/>
                <a:gd name="connsiteX17" fmla="*/ 3109913 w 3205898"/>
                <a:gd name="connsiteY17" fmla="*/ 316706 h 1076514"/>
                <a:gd name="connsiteX18" fmla="*/ 3174206 w 3205898"/>
                <a:gd name="connsiteY18" fmla="*/ 426244 h 1076514"/>
                <a:gd name="connsiteX19" fmla="*/ 3205162 w 3205898"/>
                <a:gd name="connsiteY19" fmla="*/ 633413 h 1076514"/>
                <a:gd name="connsiteX20" fmla="*/ 3188493 w 3205898"/>
                <a:gd name="connsiteY20" fmla="*/ 702469 h 1076514"/>
                <a:gd name="connsiteX21" fmla="*/ 3176586 w 3205898"/>
                <a:gd name="connsiteY21" fmla="*/ 788194 h 1076514"/>
                <a:gd name="connsiteX22" fmla="*/ 3121818 w 3205898"/>
                <a:gd name="connsiteY22" fmla="*/ 821532 h 1076514"/>
                <a:gd name="connsiteX23" fmla="*/ 3090863 w 3205898"/>
                <a:gd name="connsiteY23" fmla="*/ 1014413 h 1076514"/>
                <a:gd name="connsiteX0" fmla="*/ 0 w 3205898"/>
                <a:gd name="connsiteY0" fmla="*/ 300038 h 1076514"/>
                <a:gd name="connsiteX1" fmla="*/ 1254918 w 3205898"/>
                <a:gd name="connsiteY1" fmla="*/ 916781 h 1076514"/>
                <a:gd name="connsiteX2" fmla="*/ 1473993 w 3205898"/>
                <a:gd name="connsiteY2" fmla="*/ 973931 h 1076514"/>
                <a:gd name="connsiteX3" fmla="*/ 1566861 w 3205898"/>
                <a:gd name="connsiteY3" fmla="*/ 1009649 h 1076514"/>
                <a:gd name="connsiteX4" fmla="*/ 1614486 w 3205898"/>
                <a:gd name="connsiteY4" fmla="*/ 1009649 h 1076514"/>
                <a:gd name="connsiteX5" fmla="*/ 1666874 w 3205898"/>
                <a:gd name="connsiteY5" fmla="*/ 1076325 h 1076514"/>
                <a:gd name="connsiteX6" fmla="*/ 1733549 w 3205898"/>
                <a:gd name="connsiteY6" fmla="*/ 976312 h 1076514"/>
                <a:gd name="connsiteX7" fmla="*/ 1809749 w 3205898"/>
                <a:gd name="connsiteY7" fmla="*/ 864393 h 1076514"/>
                <a:gd name="connsiteX8" fmla="*/ 1881186 w 3205898"/>
                <a:gd name="connsiteY8" fmla="*/ 661987 h 1076514"/>
                <a:gd name="connsiteX9" fmla="*/ 1935955 w 3205898"/>
                <a:gd name="connsiteY9" fmla="*/ 361949 h 1076514"/>
                <a:gd name="connsiteX10" fmla="*/ 1933574 w 3205898"/>
                <a:gd name="connsiteY10" fmla="*/ 259557 h 1076514"/>
                <a:gd name="connsiteX11" fmla="*/ 2059780 w 3205898"/>
                <a:gd name="connsiteY11" fmla="*/ 161925 h 1076514"/>
                <a:gd name="connsiteX12" fmla="*/ 2126454 w 3205898"/>
                <a:gd name="connsiteY12" fmla="*/ 0 h 1076514"/>
                <a:gd name="connsiteX13" fmla="*/ 2419349 w 3205898"/>
                <a:gd name="connsiteY13" fmla="*/ 42863 h 1076514"/>
                <a:gd name="connsiteX14" fmla="*/ 2676524 w 3205898"/>
                <a:gd name="connsiteY14" fmla="*/ 138113 h 1076514"/>
                <a:gd name="connsiteX15" fmla="*/ 2850355 w 3205898"/>
                <a:gd name="connsiteY15" fmla="*/ 257175 h 1076514"/>
                <a:gd name="connsiteX16" fmla="*/ 2995611 w 3205898"/>
                <a:gd name="connsiteY16" fmla="*/ 321469 h 1076514"/>
                <a:gd name="connsiteX17" fmla="*/ 3109913 w 3205898"/>
                <a:gd name="connsiteY17" fmla="*/ 316706 h 1076514"/>
                <a:gd name="connsiteX18" fmla="*/ 3174206 w 3205898"/>
                <a:gd name="connsiteY18" fmla="*/ 426244 h 1076514"/>
                <a:gd name="connsiteX19" fmla="*/ 3205162 w 3205898"/>
                <a:gd name="connsiteY19" fmla="*/ 633413 h 1076514"/>
                <a:gd name="connsiteX20" fmla="*/ 3188493 w 3205898"/>
                <a:gd name="connsiteY20" fmla="*/ 702469 h 1076514"/>
                <a:gd name="connsiteX21" fmla="*/ 3176586 w 3205898"/>
                <a:gd name="connsiteY21" fmla="*/ 788194 h 1076514"/>
                <a:gd name="connsiteX22" fmla="*/ 3121818 w 3205898"/>
                <a:gd name="connsiteY22" fmla="*/ 821532 h 1076514"/>
                <a:gd name="connsiteX23" fmla="*/ 3090863 w 3205898"/>
                <a:gd name="connsiteY23" fmla="*/ 1014413 h 1076514"/>
                <a:gd name="connsiteX0" fmla="*/ 0 w 3205898"/>
                <a:gd name="connsiteY0" fmla="*/ 300038 h 1076514"/>
                <a:gd name="connsiteX1" fmla="*/ 1254918 w 3205898"/>
                <a:gd name="connsiteY1" fmla="*/ 916781 h 1076514"/>
                <a:gd name="connsiteX2" fmla="*/ 1473993 w 3205898"/>
                <a:gd name="connsiteY2" fmla="*/ 973931 h 1076514"/>
                <a:gd name="connsiteX3" fmla="*/ 1566861 w 3205898"/>
                <a:gd name="connsiteY3" fmla="*/ 1009649 h 1076514"/>
                <a:gd name="connsiteX4" fmla="*/ 1614486 w 3205898"/>
                <a:gd name="connsiteY4" fmla="*/ 1009649 h 1076514"/>
                <a:gd name="connsiteX5" fmla="*/ 1666874 w 3205898"/>
                <a:gd name="connsiteY5" fmla="*/ 1076325 h 1076514"/>
                <a:gd name="connsiteX6" fmla="*/ 1733549 w 3205898"/>
                <a:gd name="connsiteY6" fmla="*/ 976312 h 1076514"/>
                <a:gd name="connsiteX7" fmla="*/ 1809749 w 3205898"/>
                <a:gd name="connsiteY7" fmla="*/ 864393 h 1076514"/>
                <a:gd name="connsiteX8" fmla="*/ 1881186 w 3205898"/>
                <a:gd name="connsiteY8" fmla="*/ 661987 h 1076514"/>
                <a:gd name="connsiteX9" fmla="*/ 1935955 w 3205898"/>
                <a:gd name="connsiteY9" fmla="*/ 361949 h 1076514"/>
                <a:gd name="connsiteX10" fmla="*/ 1933574 w 3205898"/>
                <a:gd name="connsiteY10" fmla="*/ 259557 h 1076514"/>
                <a:gd name="connsiteX11" fmla="*/ 2059780 w 3205898"/>
                <a:gd name="connsiteY11" fmla="*/ 161925 h 1076514"/>
                <a:gd name="connsiteX12" fmla="*/ 2126454 w 3205898"/>
                <a:gd name="connsiteY12" fmla="*/ 0 h 1076514"/>
                <a:gd name="connsiteX13" fmla="*/ 2419349 w 3205898"/>
                <a:gd name="connsiteY13" fmla="*/ 42863 h 1076514"/>
                <a:gd name="connsiteX14" fmla="*/ 2676524 w 3205898"/>
                <a:gd name="connsiteY14" fmla="*/ 138113 h 1076514"/>
                <a:gd name="connsiteX15" fmla="*/ 2850355 w 3205898"/>
                <a:gd name="connsiteY15" fmla="*/ 257175 h 1076514"/>
                <a:gd name="connsiteX16" fmla="*/ 2995611 w 3205898"/>
                <a:gd name="connsiteY16" fmla="*/ 321469 h 1076514"/>
                <a:gd name="connsiteX17" fmla="*/ 3109913 w 3205898"/>
                <a:gd name="connsiteY17" fmla="*/ 316706 h 1076514"/>
                <a:gd name="connsiteX18" fmla="*/ 3174206 w 3205898"/>
                <a:gd name="connsiteY18" fmla="*/ 426244 h 1076514"/>
                <a:gd name="connsiteX19" fmla="*/ 3205162 w 3205898"/>
                <a:gd name="connsiteY19" fmla="*/ 633413 h 1076514"/>
                <a:gd name="connsiteX20" fmla="*/ 3188493 w 3205898"/>
                <a:gd name="connsiteY20" fmla="*/ 702469 h 1076514"/>
                <a:gd name="connsiteX21" fmla="*/ 3176586 w 3205898"/>
                <a:gd name="connsiteY21" fmla="*/ 788194 h 1076514"/>
                <a:gd name="connsiteX22" fmla="*/ 3121818 w 3205898"/>
                <a:gd name="connsiteY22" fmla="*/ 821532 h 1076514"/>
                <a:gd name="connsiteX23" fmla="*/ 3090863 w 3205898"/>
                <a:gd name="connsiteY23" fmla="*/ 1014413 h 1076514"/>
                <a:gd name="connsiteX0" fmla="*/ 0 w 3205898"/>
                <a:gd name="connsiteY0" fmla="*/ 300038 h 1076514"/>
                <a:gd name="connsiteX1" fmla="*/ 1473993 w 3205898"/>
                <a:gd name="connsiteY1" fmla="*/ 973931 h 1076514"/>
                <a:gd name="connsiteX2" fmla="*/ 1566861 w 3205898"/>
                <a:gd name="connsiteY2" fmla="*/ 1009649 h 1076514"/>
                <a:gd name="connsiteX3" fmla="*/ 1614486 w 3205898"/>
                <a:gd name="connsiteY3" fmla="*/ 1009649 h 1076514"/>
                <a:gd name="connsiteX4" fmla="*/ 1666874 w 3205898"/>
                <a:gd name="connsiteY4" fmla="*/ 1076325 h 1076514"/>
                <a:gd name="connsiteX5" fmla="*/ 1733549 w 3205898"/>
                <a:gd name="connsiteY5" fmla="*/ 976312 h 1076514"/>
                <a:gd name="connsiteX6" fmla="*/ 1809749 w 3205898"/>
                <a:gd name="connsiteY6" fmla="*/ 864393 h 1076514"/>
                <a:gd name="connsiteX7" fmla="*/ 1881186 w 3205898"/>
                <a:gd name="connsiteY7" fmla="*/ 661987 h 1076514"/>
                <a:gd name="connsiteX8" fmla="*/ 1935955 w 3205898"/>
                <a:gd name="connsiteY8" fmla="*/ 361949 h 1076514"/>
                <a:gd name="connsiteX9" fmla="*/ 1933574 w 3205898"/>
                <a:gd name="connsiteY9" fmla="*/ 259557 h 1076514"/>
                <a:gd name="connsiteX10" fmla="*/ 2059780 w 3205898"/>
                <a:gd name="connsiteY10" fmla="*/ 161925 h 1076514"/>
                <a:gd name="connsiteX11" fmla="*/ 2126454 w 3205898"/>
                <a:gd name="connsiteY11" fmla="*/ 0 h 1076514"/>
                <a:gd name="connsiteX12" fmla="*/ 2419349 w 3205898"/>
                <a:gd name="connsiteY12" fmla="*/ 42863 h 1076514"/>
                <a:gd name="connsiteX13" fmla="*/ 2676524 w 3205898"/>
                <a:gd name="connsiteY13" fmla="*/ 138113 h 1076514"/>
                <a:gd name="connsiteX14" fmla="*/ 2850355 w 3205898"/>
                <a:gd name="connsiteY14" fmla="*/ 257175 h 1076514"/>
                <a:gd name="connsiteX15" fmla="*/ 2995611 w 3205898"/>
                <a:gd name="connsiteY15" fmla="*/ 321469 h 1076514"/>
                <a:gd name="connsiteX16" fmla="*/ 3109913 w 3205898"/>
                <a:gd name="connsiteY16" fmla="*/ 316706 h 1076514"/>
                <a:gd name="connsiteX17" fmla="*/ 3174206 w 3205898"/>
                <a:gd name="connsiteY17" fmla="*/ 426244 h 1076514"/>
                <a:gd name="connsiteX18" fmla="*/ 3205162 w 3205898"/>
                <a:gd name="connsiteY18" fmla="*/ 633413 h 1076514"/>
                <a:gd name="connsiteX19" fmla="*/ 3188493 w 3205898"/>
                <a:gd name="connsiteY19" fmla="*/ 702469 h 1076514"/>
                <a:gd name="connsiteX20" fmla="*/ 3176586 w 3205898"/>
                <a:gd name="connsiteY20" fmla="*/ 788194 h 1076514"/>
                <a:gd name="connsiteX21" fmla="*/ 3121818 w 3205898"/>
                <a:gd name="connsiteY21" fmla="*/ 821532 h 1076514"/>
                <a:gd name="connsiteX22" fmla="*/ 3090863 w 3205898"/>
                <a:gd name="connsiteY22" fmla="*/ 1014413 h 1076514"/>
                <a:gd name="connsiteX0" fmla="*/ 0 w 3205898"/>
                <a:gd name="connsiteY0" fmla="*/ 300038 h 1076514"/>
                <a:gd name="connsiteX1" fmla="*/ 642936 w 3205898"/>
                <a:gd name="connsiteY1" fmla="*/ 812005 h 1076514"/>
                <a:gd name="connsiteX2" fmla="*/ 1473993 w 3205898"/>
                <a:gd name="connsiteY2" fmla="*/ 973931 h 1076514"/>
                <a:gd name="connsiteX3" fmla="*/ 1566861 w 3205898"/>
                <a:gd name="connsiteY3" fmla="*/ 1009649 h 1076514"/>
                <a:gd name="connsiteX4" fmla="*/ 1614486 w 3205898"/>
                <a:gd name="connsiteY4" fmla="*/ 1009649 h 1076514"/>
                <a:gd name="connsiteX5" fmla="*/ 1666874 w 3205898"/>
                <a:gd name="connsiteY5" fmla="*/ 1076325 h 1076514"/>
                <a:gd name="connsiteX6" fmla="*/ 1733549 w 3205898"/>
                <a:gd name="connsiteY6" fmla="*/ 976312 h 1076514"/>
                <a:gd name="connsiteX7" fmla="*/ 1809749 w 3205898"/>
                <a:gd name="connsiteY7" fmla="*/ 864393 h 1076514"/>
                <a:gd name="connsiteX8" fmla="*/ 1881186 w 3205898"/>
                <a:gd name="connsiteY8" fmla="*/ 661987 h 1076514"/>
                <a:gd name="connsiteX9" fmla="*/ 1935955 w 3205898"/>
                <a:gd name="connsiteY9" fmla="*/ 361949 h 1076514"/>
                <a:gd name="connsiteX10" fmla="*/ 1933574 w 3205898"/>
                <a:gd name="connsiteY10" fmla="*/ 259557 h 1076514"/>
                <a:gd name="connsiteX11" fmla="*/ 2059780 w 3205898"/>
                <a:gd name="connsiteY11" fmla="*/ 161925 h 1076514"/>
                <a:gd name="connsiteX12" fmla="*/ 2126454 w 3205898"/>
                <a:gd name="connsiteY12" fmla="*/ 0 h 1076514"/>
                <a:gd name="connsiteX13" fmla="*/ 2419349 w 3205898"/>
                <a:gd name="connsiteY13" fmla="*/ 42863 h 1076514"/>
                <a:gd name="connsiteX14" fmla="*/ 2676524 w 3205898"/>
                <a:gd name="connsiteY14" fmla="*/ 138113 h 1076514"/>
                <a:gd name="connsiteX15" fmla="*/ 2850355 w 3205898"/>
                <a:gd name="connsiteY15" fmla="*/ 257175 h 1076514"/>
                <a:gd name="connsiteX16" fmla="*/ 2995611 w 3205898"/>
                <a:gd name="connsiteY16" fmla="*/ 321469 h 1076514"/>
                <a:gd name="connsiteX17" fmla="*/ 3109913 w 3205898"/>
                <a:gd name="connsiteY17" fmla="*/ 316706 h 1076514"/>
                <a:gd name="connsiteX18" fmla="*/ 3174206 w 3205898"/>
                <a:gd name="connsiteY18" fmla="*/ 426244 h 1076514"/>
                <a:gd name="connsiteX19" fmla="*/ 3205162 w 3205898"/>
                <a:gd name="connsiteY19" fmla="*/ 633413 h 1076514"/>
                <a:gd name="connsiteX20" fmla="*/ 3188493 w 3205898"/>
                <a:gd name="connsiteY20" fmla="*/ 702469 h 1076514"/>
                <a:gd name="connsiteX21" fmla="*/ 3176586 w 3205898"/>
                <a:gd name="connsiteY21" fmla="*/ 788194 h 1076514"/>
                <a:gd name="connsiteX22" fmla="*/ 3121818 w 3205898"/>
                <a:gd name="connsiteY22" fmla="*/ 821532 h 1076514"/>
                <a:gd name="connsiteX23" fmla="*/ 3090863 w 3205898"/>
                <a:gd name="connsiteY23" fmla="*/ 1014413 h 1076514"/>
                <a:gd name="connsiteX0" fmla="*/ 0 w 3205898"/>
                <a:gd name="connsiteY0" fmla="*/ 300038 h 1076514"/>
                <a:gd name="connsiteX1" fmla="*/ 642936 w 3205898"/>
                <a:gd name="connsiteY1" fmla="*/ 812005 h 1076514"/>
                <a:gd name="connsiteX2" fmla="*/ 1257299 w 3205898"/>
                <a:gd name="connsiteY2" fmla="*/ 916780 h 1076514"/>
                <a:gd name="connsiteX3" fmla="*/ 1473993 w 3205898"/>
                <a:gd name="connsiteY3" fmla="*/ 973931 h 1076514"/>
                <a:gd name="connsiteX4" fmla="*/ 1566861 w 3205898"/>
                <a:gd name="connsiteY4" fmla="*/ 1009649 h 1076514"/>
                <a:gd name="connsiteX5" fmla="*/ 1614486 w 3205898"/>
                <a:gd name="connsiteY5" fmla="*/ 1009649 h 1076514"/>
                <a:gd name="connsiteX6" fmla="*/ 1666874 w 3205898"/>
                <a:gd name="connsiteY6" fmla="*/ 1076325 h 1076514"/>
                <a:gd name="connsiteX7" fmla="*/ 1733549 w 3205898"/>
                <a:gd name="connsiteY7" fmla="*/ 976312 h 1076514"/>
                <a:gd name="connsiteX8" fmla="*/ 1809749 w 3205898"/>
                <a:gd name="connsiteY8" fmla="*/ 864393 h 1076514"/>
                <a:gd name="connsiteX9" fmla="*/ 1881186 w 3205898"/>
                <a:gd name="connsiteY9" fmla="*/ 661987 h 1076514"/>
                <a:gd name="connsiteX10" fmla="*/ 1935955 w 3205898"/>
                <a:gd name="connsiteY10" fmla="*/ 361949 h 1076514"/>
                <a:gd name="connsiteX11" fmla="*/ 1933574 w 3205898"/>
                <a:gd name="connsiteY11" fmla="*/ 259557 h 1076514"/>
                <a:gd name="connsiteX12" fmla="*/ 2059780 w 3205898"/>
                <a:gd name="connsiteY12" fmla="*/ 161925 h 1076514"/>
                <a:gd name="connsiteX13" fmla="*/ 2126454 w 3205898"/>
                <a:gd name="connsiteY13" fmla="*/ 0 h 1076514"/>
                <a:gd name="connsiteX14" fmla="*/ 2419349 w 3205898"/>
                <a:gd name="connsiteY14" fmla="*/ 42863 h 1076514"/>
                <a:gd name="connsiteX15" fmla="*/ 2676524 w 3205898"/>
                <a:gd name="connsiteY15" fmla="*/ 138113 h 1076514"/>
                <a:gd name="connsiteX16" fmla="*/ 2850355 w 3205898"/>
                <a:gd name="connsiteY16" fmla="*/ 257175 h 1076514"/>
                <a:gd name="connsiteX17" fmla="*/ 2995611 w 3205898"/>
                <a:gd name="connsiteY17" fmla="*/ 321469 h 1076514"/>
                <a:gd name="connsiteX18" fmla="*/ 3109913 w 3205898"/>
                <a:gd name="connsiteY18" fmla="*/ 316706 h 1076514"/>
                <a:gd name="connsiteX19" fmla="*/ 3174206 w 3205898"/>
                <a:gd name="connsiteY19" fmla="*/ 426244 h 1076514"/>
                <a:gd name="connsiteX20" fmla="*/ 3205162 w 3205898"/>
                <a:gd name="connsiteY20" fmla="*/ 633413 h 1076514"/>
                <a:gd name="connsiteX21" fmla="*/ 3188493 w 3205898"/>
                <a:gd name="connsiteY21" fmla="*/ 702469 h 1076514"/>
                <a:gd name="connsiteX22" fmla="*/ 3176586 w 3205898"/>
                <a:gd name="connsiteY22" fmla="*/ 788194 h 1076514"/>
                <a:gd name="connsiteX23" fmla="*/ 3121818 w 3205898"/>
                <a:gd name="connsiteY23" fmla="*/ 821532 h 1076514"/>
                <a:gd name="connsiteX24" fmla="*/ 3090863 w 3205898"/>
                <a:gd name="connsiteY24" fmla="*/ 1014413 h 1076514"/>
                <a:gd name="connsiteX0" fmla="*/ 0 w 3205898"/>
                <a:gd name="connsiteY0" fmla="*/ 300038 h 1076514"/>
                <a:gd name="connsiteX1" fmla="*/ 642936 w 3205898"/>
                <a:gd name="connsiteY1" fmla="*/ 812005 h 1076514"/>
                <a:gd name="connsiteX2" fmla="*/ 1157286 w 3205898"/>
                <a:gd name="connsiteY2" fmla="*/ 869155 h 1076514"/>
                <a:gd name="connsiteX3" fmla="*/ 1257299 w 3205898"/>
                <a:gd name="connsiteY3" fmla="*/ 916780 h 1076514"/>
                <a:gd name="connsiteX4" fmla="*/ 1473993 w 3205898"/>
                <a:gd name="connsiteY4" fmla="*/ 973931 h 1076514"/>
                <a:gd name="connsiteX5" fmla="*/ 1566861 w 3205898"/>
                <a:gd name="connsiteY5" fmla="*/ 1009649 h 1076514"/>
                <a:gd name="connsiteX6" fmla="*/ 1614486 w 3205898"/>
                <a:gd name="connsiteY6" fmla="*/ 1009649 h 1076514"/>
                <a:gd name="connsiteX7" fmla="*/ 1666874 w 3205898"/>
                <a:gd name="connsiteY7" fmla="*/ 1076325 h 1076514"/>
                <a:gd name="connsiteX8" fmla="*/ 1733549 w 3205898"/>
                <a:gd name="connsiteY8" fmla="*/ 976312 h 1076514"/>
                <a:gd name="connsiteX9" fmla="*/ 1809749 w 3205898"/>
                <a:gd name="connsiteY9" fmla="*/ 864393 h 1076514"/>
                <a:gd name="connsiteX10" fmla="*/ 1881186 w 3205898"/>
                <a:gd name="connsiteY10" fmla="*/ 661987 h 1076514"/>
                <a:gd name="connsiteX11" fmla="*/ 1935955 w 3205898"/>
                <a:gd name="connsiteY11" fmla="*/ 361949 h 1076514"/>
                <a:gd name="connsiteX12" fmla="*/ 1933574 w 3205898"/>
                <a:gd name="connsiteY12" fmla="*/ 259557 h 1076514"/>
                <a:gd name="connsiteX13" fmla="*/ 2059780 w 3205898"/>
                <a:gd name="connsiteY13" fmla="*/ 161925 h 1076514"/>
                <a:gd name="connsiteX14" fmla="*/ 2126454 w 3205898"/>
                <a:gd name="connsiteY14" fmla="*/ 0 h 1076514"/>
                <a:gd name="connsiteX15" fmla="*/ 2419349 w 3205898"/>
                <a:gd name="connsiteY15" fmla="*/ 42863 h 1076514"/>
                <a:gd name="connsiteX16" fmla="*/ 2676524 w 3205898"/>
                <a:gd name="connsiteY16" fmla="*/ 138113 h 1076514"/>
                <a:gd name="connsiteX17" fmla="*/ 2850355 w 3205898"/>
                <a:gd name="connsiteY17" fmla="*/ 257175 h 1076514"/>
                <a:gd name="connsiteX18" fmla="*/ 2995611 w 3205898"/>
                <a:gd name="connsiteY18" fmla="*/ 321469 h 1076514"/>
                <a:gd name="connsiteX19" fmla="*/ 3109913 w 3205898"/>
                <a:gd name="connsiteY19" fmla="*/ 316706 h 1076514"/>
                <a:gd name="connsiteX20" fmla="*/ 3174206 w 3205898"/>
                <a:gd name="connsiteY20" fmla="*/ 426244 h 1076514"/>
                <a:gd name="connsiteX21" fmla="*/ 3205162 w 3205898"/>
                <a:gd name="connsiteY21" fmla="*/ 633413 h 1076514"/>
                <a:gd name="connsiteX22" fmla="*/ 3188493 w 3205898"/>
                <a:gd name="connsiteY22" fmla="*/ 702469 h 1076514"/>
                <a:gd name="connsiteX23" fmla="*/ 3176586 w 3205898"/>
                <a:gd name="connsiteY23" fmla="*/ 788194 h 1076514"/>
                <a:gd name="connsiteX24" fmla="*/ 3121818 w 3205898"/>
                <a:gd name="connsiteY24" fmla="*/ 821532 h 1076514"/>
                <a:gd name="connsiteX25" fmla="*/ 3090863 w 3205898"/>
                <a:gd name="connsiteY25" fmla="*/ 1014413 h 1076514"/>
                <a:gd name="connsiteX0" fmla="*/ 0 w 3205898"/>
                <a:gd name="connsiteY0" fmla="*/ 300038 h 1076514"/>
                <a:gd name="connsiteX1" fmla="*/ 642936 w 3205898"/>
                <a:gd name="connsiteY1" fmla="*/ 812005 h 1076514"/>
                <a:gd name="connsiteX2" fmla="*/ 938211 w 3205898"/>
                <a:gd name="connsiteY2" fmla="*/ 907255 h 1076514"/>
                <a:gd name="connsiteX3" fmla="*/ 1157286 w 3205898"/>
                <a:gd name="connsiteY3" fmla="*/ 869155 h 1076514"/>
                <a:gd name="connsiteX4" fmla="*/ 1257299 w 3205898"/>
                <a:gd name="connsiteY4" fmla="*/ 916780 h 1076514"/>
                <a:gd name="connsiteX5" fmla="*/ 1473993 w 3205898"/>
                <a:gd name="connsiteY5" fmla="*/ 973931 h 1076514"/>
                <a:gd name="connsiteX6" fmla="*/ 1566861 w 3205898"/>
                <a:gd name="connsiteY6" fmla="*/ 1009649 h 1076514"/>
                <a:gd name="connsiteX7" fmla="*/ 1614486 w 3205898"/>
                <a:gd name="connsiteY7" fmla="*/ 1009649 h 1076514"/>
                <a:gd name="connsiteX8" fmla="*/ 1666874 w 3205898"/>
                <a:gd name="connsiteY8" fmla="*/ 1076325 h 1076514"/>
                <a:gd name="connsiteX9" fmla="*/ 1733549 w 3205898"/>
                <a:gd name="connsiteY9" fmla="*/ 976312 h 1076514"/>
                <a:gd name="connsiteX10" fmla="*/ 1809749 w 3205898"/>
                <a:gd name="connsiteY10" fmla="*/ 864393 h 1076514"/>
                <a:gd name="connsiteX11" fmla="*/ 1881186 w 3205898"/>
                <a:gd name="connsiteY11" fmla="*/ 661987 h 1076514"/>
                <a:gd name="connsiteX12" fmla="*/ 1935955 w 3205898"/>
                <a:gd name="connsiteY12" fmla="*/ 361949 h 1076514"/>
                <a:gd name="connsiteX13" fmla="*/ 1933574 w 3205898"/>
                <a:gd name="connsiteY13" fmla="*/ 259557 h 1076514"/>
                <a:gd name="connsiteX14" fmla="*/ 2059780 w 3205898"/>
                <a:gd name="connsiteY14" fmla="*/ 161925 h 1076514"/>
                <a:gd name="connsiteX15" fmla="*/ 2126454 w 3205898"/>
                <a:gd name="connsiteY15" fmla="*/ 0 h 1076514"/>
                <a:gd name="connsiteX16" fmla="*/ 2419349 w 3205898"/>
                <a:gd name="connsiteY16" fmla="*/ 42863 h 1076514"/>
                <a:gd name="connsiteX17" fmla="*/ 2676524 w 3205898"/>
                <a:gd name="connsiteY17" fmla="*/ 138113 h 1076514"/>
                <a:gd name="connsiteX18" fmla="*/ 2850355 w 3205898"/>
                <a:gd name="connsiteY18" fmla="*/ 257175 h 1076514"/>
                <a:gd name="connsiteX19" fmla="*/ 2995611 w 3205898"/>
                <a:gd name="connsiteY19" fmla="*/ 321469 h 1076514"/>
                <a:gd name="connsiteX20" fmla="*/ 3109913 w 3205898"/>
                <a:gd name="connsiteY20" fmla="*/ 316706 h 1076514"/>
                <a:gd name="connsiteX21" fmla="*/ 3174206 w 3205898"/>
                <a:gd name="connsiteY21" fmla="*/ 426244 h 1076514"/>
                <a:gd name="connsiteX22" fmla="*/ 3205162 w 3205898"/>
                <a:gd name="connsiteY22" fmla="*/ 633413 h 1076514"/>
                <a:gd name="connsiteX23" fmla="*/ 3188493 w 3205898"/>
                <a:gd name="connsiteY23" fmla="*/ 702469 h 1076514"/>
                <a:gd name="connsiteX24" fmla="*/ 3176586 w 3205898"/>
                <a:gd name="connsiteY24" fmla="*/ 788194 h 1076514"/>
                <a:gd name="connsiteX25" fmla="*/ 3121818 w 3205898"/>
                <a:gd name="connsiteY25" fmla="*/ 821532 h 1076514"/>
                <a:gd name="connsiteX26" fmla="*/ 3090863 w 3205898"/>
                <a:gd name="connsiteY26" fmla="*/ 1014413 h 1076514"/>
                <a:gd name="connsiteX0" fmla="*/ 0 w 3205898"/>
                <a:gd name="connsiteY0" fmla="*/ 300038 h 1076514"/>
                <a:gd name="connsiteX1" fmla="*/ 642936 w 3205898"/>
                <a:gd name="connsiteY1" fmla="*/ 812005 h 1076514"/>
                <a:gd name="connsiteX2" fmla="*/ 938211 w 3205898"/>
                <a:gd name="connsiteY2" fmla="*/ 907255 h 1076514"/>
                <a:gd name="connsiteX3" fmla="*/ 1157286 w 3205898"/>
                <a:gd name="connsiteY3" fmla="*/ 869155 h 1076514"/>
                <a:gd name="connsiteX4" fmla="*/ 1257299 w 3205898"/>
                <a:gd name="connsiteY4" fmla="*/ 916780 h 1076514"/>
                <a:gd name="connsiteX5" fmla="*/ 1473993 w 3205898"/>
                <a:gd name="connsiteY5" fmla="*/ 973931 h 1076514"/>
                <a:gd name="connsiteX6" fmla="*/ 1566861 w 3205898"/>
                <a:gd name="connsiteY6" fmla="*/ 1009649 h 1076514"/>
                <a:gd name="connsiteX7" fmla="*/ 1614486 w 3205898"/>
                <a:gd name="connsiteY7" fmla="*/ 1009649 h 1076514"/>
                <a:gd name="connsiteX8" fmla="*/ 1666874 w 3205898"/>
                <a:gd name="connsiteY8" fmla="*/ 1076325 h 1076514"/>
                <a:gd name="connsiteX9" fmla="*/ 1733549 w 3205898"/>
                <a:gd name="connsiteY9" fmla="*/ 976312 h 1076514"/>
                <a:gd name="connsiteX10" fmla="*/ 1809749 w 3205898"/>
                <a:gd name="connsiteY10" fmla="*/ 864393 h 1076514"/>
                <a:gd name="connsiteX11" fmla="*/ 1881186 w 3205898"/>
                <a:gd name="connsiteY11" fmla="*/ 661987 h 1076514"/>
                <a:gd name="connsiteX12" fmla="*/ 1935955 w 3205898"/>
                <a:gd name="connsiteY12" fmla="*/ 361949 h 1076514"/>
                <a:gd name="connsiteX13" fmla="*/ 1933574 w 3205898"/>
                <a:gd name="connsiteY13" fmla="*/ 259557 h 1076514"/>
                <a:gd name="connsiteX14" fmla="*/ 2059780 w 3205898"/>
                <a:gd name="connsiteY14" fmla="*/ 161925 h 1076514"/>
                <a:gd name="connsiteX15" fmla="*/ 2126454 w 3205898"/>
                <a:gd name="connsiteY15" fmla="*/ 0 h 1076514"/>
                <a:gd name="connsiteX16" fmla="*/ 2419349 w 3205898"/>
                <a:gd name="connsiteY16" fmla="*/ 42863 h 1076514"/>
                <a:gd name="connsiteX17" fmla="*/ 2676524 w 3205898"/>
                <a:gd name="connsiteY17" fmla="*/ 138113 h 1076514"/>
                <a:gd name="connsiteX18" fmla="*/ 2850355 w 3205898"/>
                <a:gd name="connsiteY18" fmla="*/ 257175 h 1076514"/>
                <a:gd name="connsiteX19" fmla="*/ 2995611 w 3205898"/>
                <a:gd name="connsiteY19" fmla="*/ 321469 h 1076514"/>
                <a:gd name="connsiteX20" fmla="*/ 3109913 w 3205898"/>
                <a:gd name="connsiteY20" fmla="*/ 316706 h 1076514"/>
                <a:gd name="connsiteX21" fmla="*/ 3174206 w 3205898"/>
                <a:gd name="connsiteY21" fmla="*/ 426244 h 1076514"/>
                <a:gd name="connsiteX22" fmla="*/ 3205162 w 3205898"/>
                <a:gd name="connsiteY22" fmla="*/ 633413 h 1076514"/>
                <a:gd name="connsiteX23" fmla="*/ 3188493 w 3205898"/>
                <a:gd name="connsiteY23" fmla="*/ 702469 h 1076514"/>
                <a:gd name="connsiteX24" fmla="*/ 3176586 w 3205898"/>
                <a:gd name="connsiteY24" fmla="*/ 788194 h 1076514"/>
                <a:gd name="connsiteX25" fmla="*/ 3121818 w 3205898"/>
                <a:gd name="connsiteY25" fmla="*/ 821532 h 1076514"/>
                <a:gd name="connsiteX26" fmla="*/ 3090863 w 3205898"/>
                <a:gd name="connsiteY26" fmla="*/ 1014413 h 1076514"/>
                <a:gd name="connsiteX0" fmla="*/ 0 w 3205898"/>
                <a:gd name="connsiteY0" fmla="*/ 300038 h 1076514"/>
                <a:gd name="connsiteX1" fmla="*/ 554830 w 3205898"/>
                <a:gd name="connsiteY1" fmla="*/ 728661 h 1076514"/>
                <a:gd name="connsiteX2" fmla="*/ 642936 w 3205898"/>
                <a:gd name="connsiteY2" fmla="*/ 812005 h 1076514"/>
                <a:gd name="connsiteX3" fmla="*/ 938211 w 3205898"/>
                <a:gd name="connsiteY3" fmla="*/ 907255 h 1076514"/>
                <a:gd name="connsiteX4" fmla="*/ 1157286 w 3205898"/>
                <a:gd name="connsiteY4" fmla="*/ 869155 h 1076514"/>
                <a:gd name="connsiteX5" fmla="*/ 1257299 w 3205898"/>
                <a:gd name="connsiteY5" fmla="*/ 916780 h 1076514"/>
                <a:gd name="connsiteX6" fmla="*/ 1473993 w 3205898"/>
                <a:gd name="connsiteY6" fmla="*/ 973931 h 1076514"/>
                <a:gd name="connsiteX7" fmla="*/ 1566861 w 3205898"/>
                <a:gd name="connsiteY7" fmla="*/ 1009649 h 1076514"/>
                <a:gd name="connsiteX8" fmla="*/ 1614486 w 3205898"/>
                <a:gd name="connsiteY8" fmla="*/ 1009649 h 1076514"/>
                <a:gd name="connsiteX9" fmla="*/ 1666874 w 3205898"/>
                <a:gd name="connsiteY9" fmla="*/ 1076325 h 1076514"/>
                <a:gd name="connsiteX10" fmla="*/ 1733549 w 3205898"/>
                <a:gd name="connsiteY10" fmla="*/ 976312 h 1076514"/>
                <a:gd name="connsiteX11" fmla="*/ 1809749 w 3205898"/>
                <a:gd name="connsiteY11" fmla="*/ 864393 h 1076514"/>
                <a:gd name="connsiteX12" fmla="*/ 1881186 w 3205898"/>
                <a:gd name="connsiteY12" fmla="*/ 661987 h 1076514"/>
                <a:gd name="connsiteX13" fmla="*/ 1935955 w 3205898"/>
                <a:gd name="connsiteY13" fmla="*/ 361949 h 1076514"/>
                <a:gd name="connsiteX14" fmla="*/ 1933574 w 3205898"/>
                <a:gd name="connsiteY14" fmla="*/ 259557 h 1076514"/>
                <a:gd name="connsiteX15" fmla="*/ 2059780 w 3205898"/>
                <a:gd name="connsiteY15" fmla="*/ 161925 h 1076514"/>
                <a:gd name="connsiteX16" fmla="*/ 2126454 w 3205898"/>
                <a:gd name="connsiteY16" fmla="*/ 0 h 1076514"/>
                <a:gd name="connsiteX17" fmla="*/ 2419349 w 3205898"/>
                <a:gd name="connsiteY17" fmla="*/ 42863 h 1076514"/>
                <a:gd name="connsiteX18" fmla="*/ 2676524 w 3205898"/>
                <a:gd name="connsiteY18" fmla="*/ 138113 h 1076514"/>
                <a:gd name="connsiteX19" fmla="*/ 2850355 w 3205898"/>
                <a:gd name="connsiteY19" fmla="*/ 257175 h 1076514"/>
                <a:gd name="connsiteX20" fmla="*/ 2995611 w 3205898"/>
                <a:gd name="connsiteY20" fmla="*/ 321469 h 1076514"/>
                <a:gd name="connsiteX21" fmla="*/ 3109913 w 3205898"/>
                <a:gd name="connsiteY21" fmla="*/ 316706 h 1076514"/>
                <a:gd name="connsiteX22" fmla="*/ 3174206 w 3205898"/>
                <a:gd name="connsiteY22" fmla="*/ 426244 h 1076514"/>
                <a:gd name="connsiteX23" fmla="*/ 3205162 w 3205898"/>
                <a:gd name="connsiteY23" fmla="*/ 633413 h 1076514"/>
                <a:gd name="connsiteX24" fmla="*/ 3188493 w 3205898"/>
                <a:gd name="connsiteY24" fmla="*/ 702469 h 1076514"/>
                <a:gd name="connsiteX25" fmla="*/ 3176586 w 3205898"/>
                <a:gd name="connsiteY25" fmla="*/ 788194 h 1076514"/>
                <a:gd name="connsiteX26" fmla="*/ 3121818 w 3205898"/>
                <a:gd name="connsiteY26" fmla="*/ 821532 h 1076514"/>
                <a:gd name="connsiteX27" fmla="*/ 3090863 w 3205898"/>
                <a:gd name="connsiteY27" fmla="*/ 1014413 h 1076514"/>
                <a:gd name="connsiteX0" fmla="*/ 0 w 3205898"/>
                <a:gd name="connsiteY0" fmla="*/ 300038 h 1076514"/>
                <a:gd name="connsiteX1" fmla="*/ 554830 w 3205898"/>
                <a:gd name="connsiteY1" fmla="*/ 728661 h 1076514"/>
                <a:gd name="connsiteX2" fmla="*/ 642936 w 3205898"/>
                <a:gd name="connsiteY2" fmla="*/ 812005 h 1076514"/>
                <a:gd name="connsiteX3" fmla="*/ 938211 w 3205898"/>
                <a:gd name="connsiteY3" fmla="*/ 907255 h 1076514"/>
                <a:gd name="connsiteX4" fmla="*/ 1157286 w 3205898"/>
                <a:gd name="connsiteY4" fmla="*/ 869155 h 1076514"/>
                <a:gd name="connsiteX5" fmla="*/ 1257299 w 3205898"/>
                <a:gd name="connsiteY5" fmla="*/ 916780 h 1076514"/>
                <a:gd name="connsiteX6" fmla="*/ 1473993 w 3205898"/>
                <a:gd name="connsiteY6" fmla="*/ 973931 h 1076514"/>
                <a:gd name="connsiteX7" fmla="*/ 1566861 w 3205898"/>
                <a:gd name="connsiteY7" fmla="*/ 1009649 h 1076514"/>
                <a:gd name="connsiteX8" fmla="*/ 1614486 w 3205898"/>
                <a:gd name="connsiteY8" fmla="*/ 1009649 h 1076514"/>
                <a:gd name="connsiteX9" fmla="*/ 1666874 w 3205898"/>
                <a:gd name="connsiteY9" fmla="*/ 1076325 h 1076514"/>
                <a:gd name="connsiteX10" fmla="*/ 1733549 w 3205898"/>
                <a:gd name="connsiteY10" fmla="*/ 976312 h 1076514"/>
                <a:gd name="connsiteX11" fmla="*/ 1809749 w 3205898"/>
                <a:gd name="connsiteY11" fmla="*/ 864393 h 1076514"/>
                <a:gd name="connsiteX12" fmla="*/ 1881186 w 3205898"/>
                <a:gd name="connsiteY12" fmla="*/ 661987 h 1076514"/>
                <a:gd name="connsiteX13" fmla="*/ 1935955 w 3205898"/>
                <a:gd name="connsiteY13" fmla="*/ 361949 h 1076514"/>
                <a:gd name="connsiteX14" fmla="*/ 1933574 w 3205898"/>
                <a:gd name="connsiteY14" fmla="*/ 259557 h 1076514"/>
                <a:gd name="connsiteX15" fmla="*/ 2059780 w 3205898"/>
                <a:gd name="connsiteY15" fmla="*/ 161925 h 1076514"/>
                <a:gd name="connsiteX16" fmla="*/ 2126454 w 3205898"/>
                <a:gd name="connsiteY16" fmla="*/ 0 h 1076514"/>
                <a:gd name="connsiteX17" fmla="*/ 2419349 w 3205898"/>
                <a:gd name="connsiteY17" fmla="*/ 42863 h 1076514"/>
                <a:gd name="connsiteX18" fmla="*/ 2676524 w 3205898"/>
                <a:gd name="connsiteY18" fmla="*/ 138113 h 1076514"/>
                <a:gd name="connsiteX19" fmla="*/ 2850355 w 3205898"/>
                <a:gd name="connsiteY19" fmla="*/ 257175 h 1076514"/>
                <a:gd name="connsiteX20" fmla="*/ 2995611 w 3205898"/>
                <a:gd name="connsiteY20" fmla="*/ 321469 h 1076514"/>
                <a:gd name="connsiteX21" fmla="*/ 3109913 w 3205898"/>
                <a:gd name="connsiteY21" fmla="*/ 316706 h 1076514"/>
                <a:gd name="connsiteX22" fmla="*/ 3174206 w 3205898"/>
                <a:gd name="connsiteY22" fmla="*/ 426244 h 1076514"/>
                <a:gd name="connsiteX23" fmla="*/ 3205162 w 3205898"/>
                <a:gd name="connsiteY23" fmla="*/ 633413 h 1076514"/>
                <a:gd name="connsiteX24" fmla="*/ 3188493 w 3205898"/>
                <a:gd name="connsiteY24" fmla="*/ 702469 h 1076514"/>
                <a:gd name="connsiteX25" fmla="*/ 3176586 w 3205898"/>
                <a:gd name="connsiteY25" fmla="*/ 788194 h 1076514"/>
                <a:gd name="connsiteX26" fmla="*/ 3121818 w 3205898"/>
                <a:gd name="connsiteY26" fmla="*/ 821532 h 1076514"/>
                <a:gd name="connsiteX27" fmla="*/ 3090863 w 3205898"/>
                <a:gd name="connsiteY27" fmla="*/ 1014413 h 1076514"/>
                <a:gd name="connsiteX0" fmla="*/ 0 w 3205898"/>
                <a:gd name="connsiteY0" fmla="*/ 300038 h 1076514"/>
                <a:gd name="connsiteX1" fmla="*/ 311943 w 3205898"/>
                <a:gd name="connsiteY1" fmla="*/ 642936 h 1076514"/>
                <a:gd name="connsiteX2" fmla="*/ 554830 w 3205898"/>
                <a:gd name="connsiteY2" fmla="*/ 728661 h 1076514"/>
                <a:gd name="connsiteX3" fmla="*/ 642936 w 3205898"/>
                <a:gd name="connsiteY3" fmla="*/ 812005 h 1076514"/>
                <a:gd name="connsiteX4" fmla="*/ 938211 w 3205898"/>
                <a:gd name="connsiteY4" fmla="*/ 907255 h 1076514"/>
                <a:gd name="connsiteX5" fmla="*/ 1157286 w 3205898"/>
                <a:gd name="connsiteY5" fmla="*/ 869155 h 1076514"/>
                <a:gd name="connsiteX6" fmla="*/ 1257299 w 3205898"/>
                <a:gd name="connsiteY6" fmla="*/ 916780 h 1076514"/>
                <a:gd name="connsiteX7" fmla="*/ 1473993 w 3205898"/>
                <a:gd name="connsiteY7" fmla="*/ 973931 h 1076514"/>
                <a:gd name="connsiteX8" fmla="*/ 1566861 w 3205898"/>
                <a:gd name="connsiteY8" fmla="*/ 1009649 h 1076514"/>
                <a:gd name="connsiteX9" fmla="*/ 1614486 w 3205898"/>
                <a:gd name="connsiteY9" fmla="*/ 1009649 h 1076514"/>
                <a:gd name="connsiteX10" fmla="*/ 1666874 w 3205898"/>
                <a:gd name="connsiteY10" fmla="*/ 1076325 h 1076514"/>
                <a:gd name="connsiteX11" fmla="*/ 1733549 w 3205898"/>
                <a:gd name="connsiteY11" fmla="*/ 976312 h 1076514"/>
                <a:gd name="connsiteX12" fmla="*/ 1809749 w 3205898"/>
                <a:gd name="connsiteY12" fmla="*/ 864393 h 1076514"/>
                <a:gd name="connsiteX13" fmla="*/ 1881186 w 3205898"/>
                <a:gd name="connsiteY13" fmla="*/ 661987 h 1076514"/>
                <a:gd name="connsiteX14" fmla="*/ 1935955 w 3205898"/>
                <a:gd name="connsiteY14" fmla="*/ 361949 h 1076514"/>
                <a:gd name="connsiteX15" fmla="*/ 1933574 w 3205898"/>
                <a:gd name="connsiteY15" fmla="*/ 259557 h 1076514"/>
                <a:gd name="connsiteX16" fmla="*/ 2059780 w 3205898"/>
                <a:gd name="connsiteY16" fmla="*/ 161925 h 1076514"/>
                <a:gd name="connsiteX17" fmla="*/ 2126454 w 3205898"/>
                <a:gd name="connsiteY17" fmla="*/ 0 h 1076514"/>
                <a:gd name="connsiteX18" fmla="*/ 2419349 w 3205898"/>
                <a:gd name="connsiteY18" fmla="*/ 42863 h 1076514"/>
                <a:gd name="connsiteX19" fmla="*/ 2676524 w 3205898"/>
                <a:gd name="connsiteY19" fmla="*/ 138113 h 1076514"/>
                <a:gd name="connsiteX20" fmla="*/ 2850355 w 3205898"/>
                <a:gd name="connsiteY20" fmla="*/ 257175 h 1076514"/>
                <a:gd name="connsiteX21" fmla="*/ 2995611 w 3205898"/>
                <a:gd name="connsiteY21" fmla="*/ 321469 h 1076514"/>
                <a:gd name="connsiteX22" fmla="*/ 3109913 w 3205898"/>
                <a:gd name="connsiteY22" fmla="*/ 316706 h 1076514"/>
                <a:gd name="connsiteX23" fmla="*/ 3174206 w 3205898"/>
                <a:gd name="connsiteY23" fmla="*/ 426244 h 1076514"/>
                <a:gd name="connsiteX24" fmla="*/ 3205162 w 3205898"/>
                <a:gd name="connsiteY24" fmla="*/ 633413 h 1076514"/>
                <a:gd name="connsiteX25" fmla="*/ 3188493 w 3205898"/>
                <a:gd name="connsiteY25" fmla="*/ 702469 h 1076514"/>
                <a:gd name="connsiteX26" fmla="*/ 3176586 w 3205898"/>
                <a:gd name="connsiteY26" fmla="*/ 788194 h 1076514"/>
                <a:gd name="connsiteX27" fmla="*/ 3121818 w 3205898"/>
                <a:gd name="connsiteY27" fmla="*/ 821532 h 1076514"/>
                <a:gd name="connsiteX28" fmla="*/ 3090863 w 3205898"/>
                <a:gd name="connsiteY28" fmla="*/ 1014413 h 1076514"/>
                <a:gd name="connsiteX0" fmla="*/ 0 w 3205898"/>
                <a:gd name="connsiteY0" fmla="*/ 300038 h 1076514"/>
                <a:gd name="connsiteX1" fmla="*/ 223837 w 3205898"/>
                <a:gd name="connsiteY1" fmla="*/ 657224 h 1076514"/>
                <a:gd name="connsiteX2" fmla="*/ 554830 w 3205898"/>
                <a:gd name="connsiteY2" fmla="*/ 728661 h 1076514"/>
                <a:gd name="connsiteX3" fmla="*/ 642936 w 3205898"/>
                <a:gd name="connsiteY3" fmla="*/ 812005 h 1076514"/>
                <a:gd name="connsiteX4" fmla="*/ 938211 w 3205898"/>
                <a:gd name="connsiteY4" fmla="*/ 907255 h 1076514"/>
                <a:gd name="connsiteX5" fmla="*/ 1157286 w 3205898"/>
                <a:gd name="connsiteY5" fmla="*/ 869155 h 1076514"/>
                <a:gd name="connsiteX6" fmla="*/ 1257299 w 3205898"/>
                <a:gd name="connsiteY6" fmla="*/ 916780 h 1076514"/>
                <a:gd name="connsiteX7" fmla="*/ 1473993 w 3205898"/>
                <a:gd name="connsiteY7" fmla="*/ 973931 h 1076514"/>
                <a:gd name="connsiteX8" fmla="*/ 1566861 w 3205898"/>
                <a:gd name="connsiteY8" fmla="*/ 1009649 h 1076514"/>
                <a:gd name="connsiteX9" fmla="*/ 1614486 w 3205898"/>
                <a:gd name="connsiteY9" fmla="*/ 1009649 h 1076514"/>
                <a:gd name="connsiteX10" fmla="*/ 1666874 w 3205898"/>
                <a:gd name="connsiteY10" fmla="*/ 1076325 h 1076514"/>
                <a:gd name="connsiteX11" fmla="*/ 1733549 w 3205898"/>
                <a:gd name="connsiteY11" fmla="*/ 976312 h 1076514"/>
                <a:gd name="connsiteX12" fmla="*/ 1809749 w 3205898"/>
                <a:gd name="connsiteY12" fmla="*/ 864393 h 1076514"/>
                <a:gd name="connsiteX13" fmla="*/ 1881186 w 3205898"/>
                <a:gd name="connsiteY13" fmla="*/ 661987 h 1076514"/>
                <a:gd name="connsiteX14" fmla="*/ 1935955 w 3205898"/>
                <a:gd name="connsiteY14" fmla="*/ 361949 h 1076514"/>
                <a:gd name="connsiteX15" fmla="*/ 1933574 w 3205898"/>
                <a:gd name="connsiteY15" fmla="*/ 259557 h 1076514"/>
                <a:gd name="connsiteX16" fmla="*/ 2059780 w 3205898"/>
                <a:gd name="connsiteY16" fmla="*/ 161925 h 1076514"/>
                <a:gd name="connsiteX17" fmla="*/ 2126454 w 3205898"/>
                <a:gd name="connsiteY17" fmla="*/ 0 h 1076514"/>
                <a:gd name="connsiteX18" fmla="*/ 2419349 w 3205898"/>
                <a:gd name="connsiteY18" fmla="*/ 42863 h 1076514"/>
                <a:gd name="connsiteX19" fmla="*/ 2676524 w 3205898"/>
                <a:gd name="connsiteY19" fmla="*/ 138113 h 1076514"/>
                <a:gd name="connsiteX20" fmla="*/ 2850355 w 3205898"/>
                <a:gd name="connsiteY20" fmla="*/ 257175 h 1076514"/>
                <a:gd name="connsiteX21" fmla="*/ 2995611 w 3205898"/>
                <a:gd name="connsiteY21" fmla="*/ 321469 h 1076514"/>
                <a:gd name="connsiteX22" fmla="*/ 3109913 w 3205898"/>
                <a:gd name="connsiteY22" fmla="*/ 316706 h 1076514"/>
                <a:gd name="connsiteX23" fmla="*/ 3174206 w 3205898"/>
                <a:gd name="connsiteY23" fmla="*/ 426244 h 1076514"/>
                <a:gd name="connsiteX24" fmla="*/ 3205162 w 3205898"/>
                <a:gd name="connsiteY24" fmla="*/ 633413 h 1076514"/>
                <a:gd name="connsiteX25" fmla="*/ 3188493 w 3205898"/>
                <a:gd name="connsiteY25" fmla="*/ 702469 h 1076514"/>
                <a:gd name="connsiteX26" fmla="*/ 3176586 w 3205898"/>
                <a:gd name="connsiteY26" fmla="*/ 788194 h 1076514"/>
                <a:gd name="connsiteX27" fmla="*/ 3121818 w 3205898"/>
                <a:gd name="connsiteY27" fmla="*/ 821532 h 1076514"/>
                <a:gd name="connsiteX28" fmla="*/ 3090863 w 3205898"/>
                <a:gd name="connsiteY28" fmla="*/ 1014413 h 1076514"/>
                <a:gd name="connsiteX0" fmla="*/ 0 w 3205898"/>
                <a:gd name="connsiteY0" fmla="*/ 300038 h 1076514"/>
                <a:gd name="connsiteX1" fmla="*/ 223837 w 3205898"/>
                <a:gd name="connsiteY1" fmla="*/ 657224 h 1076514"/>
                <a:gd name="connsiteX2" fmla="*/ 554830 w 3205898"/>
                <a:gd name="connsiteY2" fmla="*/ 728661 h 1076514"/>
                <a:gd name="connsiteX3" fmla="*/ 642936 w 3205898"/>
                <a:gd name="connsiteY3" fmla="*/ 812005 h 1076514"/>
                <a:gd name="connsiteX4" fmla="*/ 938211 w 3205898"/>
                <a:gd name="connsiteY4" fmla="*/ 907255 h 1076514"/>
                <a:gd name="connsiteX5" fmla="*/ 1157286 w 3205898"/>
                <a:gd name="connsiteY5" fmla="*/ 869155 h 1076514"/>
                <a:gd name="connsiteX6" fmla="*/ 1257299 w 3205898"/>
                <a:gd name="connsiteY6" fmla="*/ 916780 h 1076514"/>
                <a:gd name="connsiteX7" fmla="*/ 1473993 w 3205898"/>
                <a:gd name="connsiteY7" fmla="*/ 973931 h 1076514"/>
                <a:gd name="connsiteX8" fmla="*/ 1566861 w 3205898"/>
                <a:gd name="connsiteY8" fmla="*/ 1009649 h 1076514"/>
                <a:gd name="connsiteX9" fmla="*/ 1614486 w 3205898"/>
                <a:gd name="connsiteY9" fmla="*/ 1009649 h 1076514"/>
                <a:gd name="connsiteX10" fmla="*/ 1666874 w 3205898"/>
                <a:gd name="connsiteY10" fmla="*/ 1076325 h 1076514"/>
                <a:gd name="connsiteX11" fmla="*/ 1733549 w 3205898"/>
                <a:gd name="connsiteY11" fmla="*/ 976312 h 1076514"/>
                <a:gd name="connsiteX12" fmla="*/ 1809749 w 3205898"/>
                <a:gd name="connsiteY12" fmla="*/ 864393 h 1076514"/>
                <a:gd name="connsiteX13" fmla="*/ 1881186 w 3205898"/>
                <a:gd name="connsiteY13" fmla="*/ 661987 h 1076514"/>
                <a:gd name="connsiteX14" fmla="*/ 1935955 w 3205898"/>
                <a:gd name="connsiteY14" fmla="*/ 361949 h 1076514"/>
                <a:gd name="connsiteX15" fmla="*/ 1933574 w 3205898"/>
                <a:gd name="connsiteY15" fmla="*/ 259557 h 1076514"/>
                <a:gd name="connsiteX16" fmla="*/ 2059780 w 3205898"/>
                <a:gd name="connsiteY16" fmla="*/ 161925 h 1076514"/>
                <a:gd name="connsiteX17" fmla="*/ 2126454 w 3205898"/>
                <a:gd name="connsiteY17" fmla="*/ 0 h 1076514"/>
                <a:gd name="connsiteX18" fmla="*/ 2419349 w 3205898"/>
                <a:gd name="connsiteY18" fmla="*/ 42863 h 1076514"/>
                <a:gd name="connsiteX19" fmla="*/ 2676524 w 3205898"/>
                <a:gd name="connsiteY19" fmla="*/ 138113 h 1076514"/>
                <a:gd name="connsiteX20" fmla="*/ 2850355 w 3205898"/>
                <a:gd name="connsiteY20" fmla="*/ 257175 h 1076514"/>
                <a:gd name="connsiteX21" fmla="*/ 2995611 w 3205898"/>
                <a:gd name="connsiteY21" fmla="*/ 321469 h 1076514"/>
                <a:gd name="connsiteX22" fmla="*/ 3109913 w 3205898"/>
                <a:gd name="connsiteY22" fmla="*/ 316706 h 1076514"/>
                <a:gd name="connsiteX23" fmla="*/ 3174206 w 3205898"/>
                <a:gd name="connsiteY23" fmla="*/ 426244 h 1076514"/>
                <a:gd name="connsiteX24" fmla="*/ 3205162 w 3205898"/>
                <a:gd name="connsiteY24" fmla="*/ 633413 h 1076514"/>
                <a:gd name="connsiteX25" fmla="*/ 3188493 w 3205898"/>
                <a:gd name="connsiteY25" fmla="*/ 702469 h 1076514"/>
                <a:gd name="connsiteX26" fmla="*/ 3176586 w 3205898"/>
                <a:gd name="connsiteY26" fmla="*/ 788194 h 1076514"/>
                <a:gd name="connsiteX27" fmla="*/ 3121818 w 3205898"/>
                <a:gd name="connsiteY27" fmla="*/ 821532 h 1076514"/>
                <a:gd name="connsiteX28" fmla="*/ 3090863 w 3205898"/>
                <a:gd name="connsiteY28" fmla="*/ 1014413 h 1076514"/>
                <a:gd name="connsiteX0" fmla="*/ 0 w 3205898"/>
                <a:gd name="connsiteY0" fmla="*/ 300038 h 1076514"/>
                <a:gd name="connsiteX1" fmla="*/ 223837 w 3205898"/>
                <a:gd name="connsiteY1" fmla="*/ 657224 h 1076514"/>
                <a:gd name="connsiteX2" fmla="*/ 554830 w 3205898"/>
                <a:gd name="connsiteY2" fmla="*/ 728661 h 1076514"/>
                <a:gd name="connsiteX3" fmla="*/ 642936 w 3205898"/>
                <a:gd name="connsiteY3" fmla="*/ 812005 h 1076514"/>
                <a:gd name="connsiteX4" fmla="*/ 938211 w 3205898"/>
                <a:gd name="connsiteY4" fmla="*/ 907255 h 1076514"/>
                <a:gd name="connsiteX5" fmla="*/ 1157286 w 3205898"/>
                <a:gd name="connsiteY5" fmla="*/ 869155 h 1076514"/>
                <a:gd name="connsiteX6" fmla="*/ 1257299 w 3205898"/>
                <a:gd name="connsiteY6" fmla="*/ 916780 h 1076514"/>
                <a:gd name="connsiteX7" fmla="*/ 1473993 w 3205898"/>
                <a:gd name="connsiteY7" fmla="*/ 973931 h 1076514"/>
                <a:gd name="connsiteX8" fmla="*/ 1566861 w 3205898"/>
                <a:gd name="connsiteY8" fmla="*/ 1009649 h 1076514"/>
                <a:gd name="connsiteX9" fmla="*/ 1614486 w 3205898"/>
                <a:gd name="connsiteY9" fmla="*/ 1009649 h 1076514"/>
                <a:gd name="connsiteX10" fmla="*/ 1666874 w 3205898"/>
                <a:gd name="connsiteY10" fmla="*/ 1076325 h 1076514"/>
                <a:gd name="connsiteX11" fmla="*/ 1733549 w 3205898"/>
                <a:gd name="connsiteY11" fmla="*/ 976312 h 1076514"/>
                <a:gd name="connsiteX12" fmla="*/ 1809749 w 3205898"/>
                <a:gd name="connsiteY12" fmla="*/ 864393 h 1076514"/>
                <a:gd name="connsiteX13" fmla="*/ 1881186 w 3205898"/>
                <a:gd name="connsiteY13" fmla="*/ 661987 h 1076514"/>
                <a:gd name="connsiteX14" fmla="*/ 1935955 w 3205898"/>
                <a:gd name="connsiteY14" fmla="*/ 361949 h 1076514"/>
                <a:gd name="connsiteX15" fmla="*/ 1933574 w 3205898"/>
                <a:gd name="connsiteY15" fmla="*/ 259557 h 1076514"/>
                <a:gd name="connsiteX16" fmla="*/ 2059780 w 3205898"/>
                <a:gd name="connsiteY16" fmla="*/ 161925 h 1076514"/>
                <a:gd name="connsiteX17" fmla="*/ 2126454 w 3205898"/>
                <a:gd name="connsiteY17" fmla="*/ 0 h 1076514"/>
                <a:gd name="connsiteX18" fmla="*/ 2419349 w 3205898"/>
                <a:gd name="connsiteY18" fmla="*/ 42863 h 1076514"/>
                <a:gd name="connsiteX19" fmla="*/ 2676524 w 3205898"/>
                <a:gd name="connsiteY19" fmla="*/ 138113 h 1076514"/>
                <a:gd name="connsiteX20" fmla="*/ 2850355 w 3205898"/>
                <a:gd name="connsiteY20" fmla="*/ 257175 h 1076514"/>
                <a:gd name="connsiteX21" fmla="*/ 2995611 w 3205898"/>
                <a:gd name="connsiteY21" fmla="*/ 321469 h 1076514"/>
                <a:gd name="connsiteX22" fmla="*/ 3109913 w 3205898"/>
                <a:gd name="connsiteY22" fmla="*/ 316706 h 1076514"/>
                <a:gd name="connsiteX23" fmla="*/ 3174206 w 3205898"/>
                <a:gd name="connsiteY23" fmla="*/ 426244 h 1076514"/>
                <a:gd name="connsiteX24" fmla="*/ 3205162 w 3205898"/>
                <a:gd name="connsiteY24" fmla="*/ 633413 h 1076514"/>
                <a:gd name="connsiteX25" fmla="*/ 3188493 w 3205898"/>
                <a:gd name="connsiteY25" fmla="*/ 702469 h 1076514"/>
                <a:gd name="connsiteX26" fmla="*/ 3176586 w 3205898"/>
                <a:gd name="connsiteY26" fmla="*/ 788194 h 1076514"/>
                <a:gd name="connsiteX27" fmla="*/ 3121818 w 3205898"/>
                <a:gd name="connsiteY27" fmla="*/ 821532 h 1076514"/>
                <a:gd name="connsiteX28" fmla="*/ 3090863 w 3205898"/>
                <a:gd name="connsiteY28" fmla="*/ 1014413 h 1076514"/>
                <a:gd name="connsiteX0" fmla="*/ 0 w 3515461"/>
                <a:gd name="connsiteY0" fmla="*/ 1271588 h 1274056"/>
                <a:gd name="connsiteX1" fmla="*/ 533400 w 3515461"/>
                <a:gd name="connsiteY1" fmla="*/ 657224 h 1274056"/>
                <a:gd name="connsiteX2" fmla="*/ 864393 w 3515461"/>
                <a:gd name="connsiteY2" fmla="*/ 728661 h 1274056"/>
                <a:gd name="connsiteX3" fmla="*/ 952499 w 3515461"/>
                <a:gd name="connsiteY3" fmla="*/ 812005 h 1274056"/>
                <a:gd name="connsiteX4" fmla="*/ 1247774 w 3515461"/>
                <a:gd name="connsiteY4" fmla="*/ 907255 h 1274056"/>
                <a:gd name="connsiteX5" fmla="*/ 1466849 w 3515461"/>
                <a:gd name="connsiteY5" fmla="*/ 869155 h 1274056"/>
                <a:gd name="connsiteX6" fmla="*/ 1566862 w 3515461"/>
                <a:gd name="connsiteY6" fmla="*/ 916780 h 1274056"/>
                <a:gd name="connsiteX7" fmla="*/ 1783556 w 3515461"/>
                <a:gd name="connsiteY7" fmla="*/ 973931 h 1274056"/>
                <a:gd name="connsiteX8" fmla="*/ 1876424 w 3515461"/>
                <a:gd name="connsiteY8" fmla="*/ 1009649 h 1274056"/>
                <a:gd name="connsiteX9" fmla="*/ 1924049 w 3515461"/>
                <a:gd name="connsiteY9" fmla="*/ 1009649 h 1274056"/>
                <a:gd name="connsiteX10" fmla="*/ 1976437 w 3515461"/>
                <a:gd name="connsiteY10" fmla="*/ 1076325 h 1274056"/>
                <a:gd name="connsiteX11" fmla="*/ 2043112 w 3515461"/>
                <a:gd name="connsiteY11" fmla="*/ 976312 h 1274056"/>
                <a:gd name="connsiteX12" fmla="*/ 2119312 w 3515461"/>
                <a:gd name="connsiteY12" fmla="*/ 864393 h 1274056"/>
                <a:gd name="connsiteX13" fmla="*/ 2190749 w 3515461"/>
                <a:gd name="connsiteY13" fmla="*/ 661987 h 1274056"/>
                <a:gd name="connsiteX14" fmla="*/ 2245518 w 3515461"/>
                <a:gd name="connsiteY14" fmla="*/ 361949 h 1274056"/>
                <a:gd name="connsiteX15" fmla="*/ 2243137 w 3515461"/>
                <a:gd name="connsiteY15" fmla="*/ 259557 h 1274056"/>
                <a:gd name="connsiteX16" fmla="*/ 2369343 w 3515461"/>
                <a:gd name="connsiteY16" fmla="*/ 161925 h 1274056"/>
                <a:gd name="connsiteX17" fmla="*/ 2436017 w 3515461"/>
                <a:gd name="connsiteY17" fmla="*/ 0 h 1274056"/>
                <a:gd name="connsiteX18" fmla="*/ 2728912 w 3515461"/>
                <a:gd name="connsiteY18" fmla="*/ 42863 h 1274056"/>
                <a:gd name="connsiteX19" fmla="*/ 2986087 w 3515461"/>
                <a:gd name="connsiteY19" fmla="*/ 138113 h 1274056"/>
                <a:gd name="connsiteX20" fmla="*/ 3159918 w 3515461"/>
                <a:gd name="connsiteY20" fmla="*/ 257175 h 1274056"/>
                <a:gd name="connsiteX21" fmla="*/ 3305174 w 3515461"/>
                <a:gd name="connsiteY21" fmla="*/ 321469 h 1274056"/>
                <a:gd name="connsiteX22" fmla="*/ 3419476 w 3515461"/>
                <a:gd name="connsiteY22" fmla="*/ 316706 h 1274056"/>
                <a:gd name="connsiteX23" fmla="*/ 3483769 w 3515461"/>
                <a:gd name="connsiteY23" fmla="*/ 426244 h 1274056"/>
                <a:gd name="connsiteX24" fmla="*/ 3514725 w 3515461"/>
                <a:gd name="connsiteY24" fmla="*/ 633413 h 1274056"/>
                <a:gd name="connsiteX25" fmla="*/ 3498056 w 3515461"/>
                <a:gd name="connsiteY25" fmla="*/ 702469 h 1274056"/>
                <a:gd name="connsiteX26" fmla="*/ 3486149 w 3515461"/>
                <a:gd name="connsiteY26" fmla="*/ 788194 h 1274056"/>
                <a:gd name="connsiteX27" fmla="*/ 3431381 w 3515461"/>
                <a:gd name="connsiteY27" fmla="*/ 821532 h 1274056"/>
                <a:gd name="connsiteX28" fmla="*/ 3400426 w 3515461"/>
                <a:gd name="connsiteY28" fmla="*/ 1014413 h 1274056"/>
                <a:gd name="connsiteX0" fmla="*/ 461239 w 2990863"/>
                <a:gd name="connsiteY0" fmla="*/ 1766888 h 1768219"/>
                <a:gd name="connsiteX1" fmla="*/ 8802 w 2990863"/>
                <a:gd name="connsiteY1" fmla="*/ 657224 h 1768219"/>
                <a:gd name="connsiteX2" fmla="*/ 339795 w 2990863"/>
                <a:gd name="connsiteY2" fmla="*/ 728661 h 1768219"/>
                <a:gd name="connsiteX3" fmla="*/ 427901 w 2990863"/>
                <a:gd name="connsiteY3" fmla="*/ 812005 h 1768219"/>
                <a:gd name="connsiteX4" fmla="*/ 723176 w 2990863"/>
                <a:gd name="connsiteY4" fmla="*/ 907255 h 1768219"/>
                <a:gd name="connsiteX5" fmla="*/ 942251 w 2990863"/>
                <a:gd name="connsiteY5" fmla="*/ 869155 h 1768219"/>
                <a:gd name="connsiteX6" fmla="*/ 1042264 w 2990863"/>
                <a:gd name="connsiteY6" fmla="*/ 916780 h 1768219"/>
                <a:gd name="connsiteX7" fmla="*/ 1258958 w 2990863"/>
                <a:gd name="connsiteY7" fmla="*/ 973931 h 1768219"/>
                <a:gd name="connsiteX8" fmla="*/ 1351826 w 2990863"/>
                <a:gd name="connsiteY8" fmla="*/ 1009649 h 1768219"/>
                <a:gd name="connsiteX9" fmla="*/ 1399451 w 2990863"/>
                <a:gd name="connsiteY9" fmla="*/ 1009649 h 1768219"/>
                <a:gd name="connsiteX10" fmla="*/ 1451839 w 2990863"/>
                <a:gd name="connsiteY10" fmla="*/ 1076325 h 1768219"/>
                <a:gd name="connsiteX11" fmla="*/ 1518514 w 2990863"/>
                <a:gd name="connsiteY11" fmla="*/ 976312 h 1768219"/>
                <a:gd name="connsiteX12" fmla="*/ 1594714 w 2990863"/>
                <a:gd name="connsiteY12" fmla="*/ 864393 h 1768219"/>
                <a:gd name="connsiteX13" fmla="*/ 1666151 w 2990863"/>
                <a:gd name="connsiteY13" fmla="*/ 661987 h 1768219"/>
                <a:gd name="connsiteX14" fmla="*/ 1720920 w 2990863"/>
                <a:gd name="connsiteY14" fmla="*/ 361949 h 1768219"/>
                <a:gd name="connsiteX15" fmla="*/ 1718539 w 2990863"/>
                <a:gd name="connsiteY15" fmla="*/ 259557 h 1768219"/>
                <a:gd name="connsiteX16" fmla="*/ 1844745 w 2990863"/>
                <a:gd name="connsiteY16" fmla="*/ 161925 h 1768219"/>
                <a:gd name="connsiteX17" fmla="*/ 1911419 w 2990863"/>
                <a:gd name="connsiteY17" fmla="*/ 0 h 1768219"/>
                <a:gd name="connsiteX18" fmla="*/ 2204314 w 2990863"/>
                <a:gd name="connsiteY18" fmla="*/ 42863 h 1768219"/>
                <a:gd name="connsiteX19" fmla="*/ 2461489 w 2990863"/>
                <a:gd name="connsiteY19" fmla="*/ 138113 h 1768219"/>
                <a:gd name="connsiteX20" fmla="*/ 2635320 w 2990863"/>
                <a:gd name="connsiteY20" fmla="*/ 257175 h 1768219"/>
                <a:gd name="connsiteX21" fmla="*/ 2780576 w 2990863"/>
                <a:gd name="connsiteY21" fmla="*/ 321469 h 1768219"/>
                <a:gd name="connsiteX22" fmla="*/ 2894878 w 2990863"/>
                <a:gd name="connsiteY22" fmla="*/ 316706 h 1768219"/>
                <a:gd name="connsiteX23" fmla="*/ 2959171 w 2990863"/>
                <a:gd name="connsiteY23" fmla="*/ 426244 h 1768219"/>
                <a:gd name="connsiteX24" fmla="*/ 2990127 w 2990863"/>
                <a:gd name="connsiteY24" fmla="*/ 633413 h 1768219"/>
                <a:gd name="connsiteX25" fmla="*/ 2973458 w 2990863"/>
                <a:gd name="connsiteY25" fmla="*/ 702469 h 1768219"/>
                <a:gd name="connsiteX26" fmla="*/ 2961551 w 2990863"/>
                <a:gd name="connsiteY26" fmla="*/ 788194 h 1768219"/>
                <a:gd name="connsiteX27" fmla="*/ 2906783 w 2990863"/>
                <a:gd name="connsiteY27" fmla="*/ 821532 h 1768219"/>
                <a:gd name="connsiteX28" fmla="*/ 2875828 w 2990863"/>
                <a:gd name="connsiteY28" fmla="*/ 1014413 h 1768219"/>
                <a:gd name="connsiteX0" fmla="*/ 452437 w 2982061"/>
                <a:gd name="connsiteY0" fmla="*/ 1766888 h 1766888"/>
                <a:gd name="connsiteX1" fmla="*/ 166688 w 2982061"/>
                <a:gd name="connsiteY1" fmla="*/ 1576386 h 1766888"/>
                <a:gd name="connsiteX2" fmla="*/ 0 w 2982061"/>
                <a:gd name="connsiteY2" fmla="*/ 657224 h 1766888"/>
                <a:gd name="connsiteX3" fmla="*/ 330993 w 2982061"/>
                <a:gd name="connsiteY3" fmla="*/ 728661 h 1766888"/>
                <a:gd name="connsiteX4" fmla="*/ 419099 w 2982061"/>
                <a:gd name="connsiteY4" fmla="*/ 812005 h 1766888"/>
                <a:gd name="connsiteX5" fmla="*/ 714374 w 2982061"/>
                <a:gd name="connsiteY5" fmla="*/ 907255 h 1766888"/>
                <a:gd name="connsiteX6" fmla="*/ 933449 w 2982061"/>
                <a:gd name="connsiteY6" fmla="*/ 869155 h 1766888"/>
                <a:gd name="connsiteX7" fmla="*/ 1033462 w 2982061"/>
                <a:gd name="connsiteY7" fmla="*/ 916780 h 1766888"/>
                <a:gd name="connsiteX8" fmla="*/ 1250156 w 2982061"/>
                <a:gd name="connsiteY8" fmla="*/ 973931 h 1766888"/>
                <a:gd name="connsiteX9" fmla="*/ 1343024 w 2982061"/>
                <a:gd name="connsiteY9" fmla="*/ 1009649 h 1766888"/>
                <a:gd name="connsiteX10" fmla="*/ 1390649 w 2982061"/>
                <a:gd name="connsiteY10" fmla="*/ 1009649 h 1766888"/>
                <a:gd name="connsiteX11" fmla="*/ 1443037 w 2982061"/>
                <a:gd name="connsiteY11" fmla="*/ 1076325 h 1766888"/>
                <a:gd name="connsiteX12" fmla="*/ 1509712 w 2982061"/>
                <a:gd name="connsiteY12" fmla="*/ 976312 h 1766888"/>
                <a:gd name="connsiteX13" fmla="*/ 1585912 w 2982061"/>
                <a:gd name="connsiteY13" fmla="*/ 864393 h 1766888"/>
                <a:gd name="connsiteX14" fmla="*/ 1657349 w 2982061"/>
                <a:gd name="connsiteY14" fmla="*/ 661987 h 1766888"/>
                <a:gd name="connsiteX15" fmla="*/ 1712118 w 2982061"/>
                <a:gd name="connsiteY15" fmla="*/ 361949 h 1766888"/>
                <a:gd name="connsiteX16" fmla="*/ 1709737 w 2982061"/>
                <a:gd name="connsiteY16" fmla="*/ 259557 h 1766888"/>
                <a:gd name="connsiteX17" fmla="*/ 1835943 w 2982061"/>
                <a:gd name="connsiteY17" fmla="*/ 161925 h 1766888"/>
                <a:gd name="connsiteX18" fmla="*/ 1902617 w 2982061"/>
                <a:gd name="connsiteY18" fmla="*/ 0 h 1766888"/>
                <a:gd name="connsiteX19" fmla="*/ 2195512 w 2982061"/>
                <a:gd name="connsiteY19" fmla="*/ 42863 h 1766888"/>
                <a:gd name="connsiteX20" fmla="*/ 2452687 w 2982061"/>
                <a:gd name="connsiteY20" fmla="*/ 138113 h 1766888"/>
                <a:gd name="connsiteX21" fmla="*/ 2626518 w 2982061"/>
                <a:gd name="connsiteY21" fmla="*/ 257175 h 1766888"/>
                <a:gd name="connsiteX22" fmla="*/ 2771774 w 2982061"/>
                <a:gd name="connsiteY22" fmla="*/ 321469 h 1766888"/>
                <a:gd name="connsiteX23" fmla="*/ 2886076 w 2982061"/>
                <a:gd name="connsiteY23" fmla="*/ 316706 h 1766888"/>
                <a:gd name="connsiteX24" fmla="*/ 2950369 w 2982061"/>
                <a:gd name="connsiteY24" fmla="*/ 426244 h 1766888"/>
                <a:gd name="connsiteX25" fmla="*/ 2981325 w 2982061"/>
                <a:gd name="connsiteY25" fmla="*/ 633413 h 1766888"/>
                <a:gd name="connsiteX26" fmla="*/ 2964656 w 2982061"/>
                <a:gd name="connsiteY26" fmla="*/ 702469 h 1766888"/>
                <a:gd name="connsiteX27" fmla="*/ 2952749 w 2982061"/>
                <a:gd name="connsiteY27" fmla="*/ 788194 h 1766888"/>
                <a:gd name="connsiteX28" fmla="*/ 2897981 w 2982061"/>
                <a:gd name="connsiteY28" fmla="*/ 821532 h 1766888"/>
                <a:gd name="connsiteX29" fmla="*/ 2867026 w 2982061"/>
                <a:gd name="connsiteY29" fmla="*/ 1014413 h 1766888"/>
                <a:gd name="connsiteX0" fmla="*/ 927507 w 3457131"/>
                <a:gd name="connsiteY0" fmla="*/ 1766888 h 1766888"/>
                <a:gd name="connsiteX1" fmla="*/ 641758 w 3457131"/>
                <a:gd name="connsiteY1" fmla="*/ 1576386 h 1766888"/>
                <a:gd name="connsiteX2" fmla="*/ 1202 w 3457131"/>
                <a:gd name="connsiteY2" fmla="*/ 1707355 h 1766888"/>
                <a:gd name="connsiteX3" fmla="*/ 475070 w 3457131"/>
                <a:gd name="connsiteY3" fmla="*/ 657224 h 1766888"/>
                <a:gd name="connsiteX4" fmla="*/ 806063 w 3457131"/>
                <a:gd name="connsiteY4" fmla="*/ 728661 h 1766888"/>
                <a:gd name="connsiteX5" fmla="*/ 894169 w 3457131"/>
                <a:gd name="connsiteY5" fmla="*/ 812005 h 1766888"/>
                <a:gd name="connsiteX6" fmla="*/ 1189444 w 3457131"/>
                <a:gd name="connsiteY6" fmla="*/ 907255 h 1766888"/>
                <a:gd name="connsiteX7" fmla="*/ 1408519 w 3457131"/>
                <a:gd name="connsiteY7" fmla="*/ 869155 h 1766888"/>
                <a:gd name="connsiteX8" fmla="*/ 1508532 w 3457131"/>
                <a:gd name="connsiteY8" fmla="*/ 916780 h 1766888"/>
                <a:gd name="connsiteX9" fmla="*/ 1725226 w 3457131"/>
                <a:gd name="connsiteY9" fmla="*/ 973931 h 1766888"/>
                <a:gd name="connsiteX10" fmla="*/ 1818094 w 3457131"/>
                <a:gd name="connsiteY10" fmla="*/ 1009649 h 1766888"/>
                <a:gd name="connsiteX11" fmla="*/ 1865719 w 3457131"/>
                <a:gd name="connsiteY11" fmla="*/ 1009649 h 1766888"/>
                <a:gd name="connsiteX12" fmla="*/ 1918107 w 3457131"/>
                <a:gd name="connsiteY12" fmla="*/ 1076325 h 1766888"/>
                <a:gd name="connsiteX13" fmla="*/ 1984782 w 3457131"/>
                <a:gd name="connsiteY13" fmla="*/ 976312 h 1766888"/>
                <a:gd name="connsiteX14" fmla="*/ 2060982 w 3457131"/>
                <a:gd name="connsiteY14" fmla="*/ 864393 h 1766888"/>
                <a:gd name="connsiteX15" fmla="*/ 2132419 w 3457131"/>
                <a:gd name="connsiteY15" fmla="*/ 661987 h 1766888"/>
                <a:gd name="connsiteX16" fmla="*/ 2187188 w 3457131"/>
                <a:gd name="connsiteY16" fmla="*/ 361949 h 1766888"/>
                <a:gd name="connsiteX17" fmla="*/ 2184807 w 3457131"/>
                <a:gd name="connsiteY17" fmla="*/ 259557 h 1766888"/>
                <a:gd name="connsiteX18" fmla="*/ 2311013 w 3457131"/>
                <a:gd name="connsiteY18" fmla="*/ 161925 h 1766888"/>
                <a:gd name="connsiteX19" fmla="*/ 2377687 w 3457131"/>
                <a:gd name="connsiteY19" fmla="*/ 0 h 1766888"/>
                <a:gd name="connsiteX20" fmla="*/ 2670582 w 3457131"/>
                <a:gd name="connsiteY20" fmla="*/ 42863 h 1766888"/>
                <a:gd name="connsiteX21" fmla="*/ 2927757 w 3457131"/>
                <a:gd name="connsiteY21" fmla="*/ 138113 h 1766888"/>
                <a:gd name="connsiteX22" fmla="*/ 3101588 w 3457131"/>
                <a:gd name="connsiteY22" fmla="*/ 257175 h 1766888"/>
                <a:gd name="connsiteX23" fmla="*/ 3246844 w 3457131"/>
                <a:gd name="connsiteY23" fmla="*/ 321469 h 1766888"/>
                <a:gd name="connsiteX24" fmla="*/ 3361146 w 3457131"/>
                <a:gd name="connsiteY24" fmla="*/ 316706 h 1766888"/>
                <a:gd name="connsiteX25" fmla="*/ 3425439 w 3457131"/>
                <a:gd name="connsiteY25" fmla="*/ 426244 h 1766888"/>
                <a:gd name="connsiteX26" fmla="*/ 3456395 w 3457131"/>
                <a:gd name="connsiteY26" fmla="*/ 633413 h 1766888"/>
                <a:gd name="connsiteX27" fmla="*/ 3439726 w 3457131"/>
                <a:gd name="connsiteY27" fmla="*/ 702469 h 1766888"/>
                <a:gd name="connsiteX28" fmla="*/ 3427819 w 3457131"/>
                <a:gd name="connsiteY28" fmla="*/ 788194 h 1766888"/>
                <a:gd name="connsiteX29" fmla="*/ 3373051 w 3457131"/>
                <a:gd name="connsiteY29" fmla="*/ 821532 h 1766888"/>
                <a:gd name="connsiteX30" fmla="*/ 3342096 w 3457131"/>
                <a:gd name="connsiteY30" fmla="*/ 1014413 h 1766888"/>
                <a:gd name="connsiteX0" fmla="*/ 927507 w 3457131"/>
                <a:gd name="connsiteY0" fmla="*/ 1766888 h 1825099"/>
                <a:gd name="connsiteX1" fmla="*/ 584608 w 3457131"/>
                <a:gd name="connsiteY1" fmla="*/ 1743073 h 1825099"/>
                <a:gd name="connsiteX2" fmla="*/ 1202 w 3457131"/>
                <a:gd name="connsiteY2" fmla="*/ 1707355 h 1825099"/>
                <a:gd name="connsiteX3" fmla="*/ 475070 w 3457131"/>
                <a:gd name="connsiteY3" fmla="*/ 657224 h 1825099"/>
                <a:gd name="connsiteX4" fmla="*/ 806063 w 3457131"/>
                <a:gd name="connsiteY4" fmla="*/ 728661 h 1825099"/>
                <a:gd name="connsiteX5" fmla="*/ 894169 w 3457131"/>
                <a:gd name="connsiteY5" fmla="*/ 812005 h 1825099"/>
                <a:gd name="connsiteX6" fmla="*/ 1189444 w 3457131"/>
                <a:gd name="connsiteY6" fmla="*/ 907255 h 1825099"/>
                <a:gd name="connsiteX7" fmla="*/ 1408519 w 3457131"/>
                <a:gd name="connsiteY7" fmla="*/ 869155 h 1825099"/>
                <a:gd name="connsiteX8" fmla="*/ 1508532 w 3457131"/>
                <a:gd name="connsiteY8" fmla="*/ 916780 h 1825099"/>
                <a:gd name="connsiteX9" fmla="*/ 1725226 w 3457131"/>
                <a:gd name="connsiteY9" fmla="*/ 973931 h 1825099"/>
                <a:gd name="connsiteX10" fmla="*/ 1818094 w 3457131"/>
                <a:gd name="connsiteY10" fmla="*/ 1009649 h 1825099"/>
                <a:gd name="connsiteX11" fmla="*/ 1865719 w 3457131"/>
                <a:gd name="connsiteY11" fmla="*/ 1009649 h 1825099"/>
                <a:gd name="connsiteX12" fmla="*/ 1918107 w 3457131"/>
                <a:gd name="connsiteY12" fmla="*/ 1076325 h 1825099"/>
                <a:gd name="connsiteX13" fmla="*/ 1984782 w 3457131"/>
                <a:gd name="connsiteY13" fmla="*/ 976312 h 1825099"/>
                <a:gd name="connsiteX14" fmla="*/ 2060982 w 3457131"/>
                <a:gd name="connsiteY14" fmla="*/ 864393 h 1825099"/>
                <a:gd name="connsiteX15" fmla="*/ 2132419 w 3457131"/>
                <a:gd name="connsiteY15" fmla="*/ 661987 h 1825099"/>
                <a:gd name="connsiteX16" fmla="*/ 2187188 w 3457131"/>
                <a:gd name="connsiteY16" fmla="*/ 361949 h 1825099"/>
                <a:gd name="connsiteX17" fmla="*/ 2184807 w 3457131"/>
                <a:gd name="connsiteY17" fmla="*/ 259557 h 1825099"/>
                <a:gd name="connsiteX18" fmla="*/ 2311013 w 3457131"/>
                <a:gd name="connsiteY18" fmla="*/ 161925 h 1825099"/>
                <a:gd name="connsiteX19" fmla="*/ 2377687 w 3457131"/>
                <a:gd name="connsiteY19" fmla="*/ 0 h 1825099"/>
                <a:gd name="connsiteX20" fmla="*/ 2670582 w 3457131"/>
                <a:gd name="connsiteY20" fmla="*/ 42863 h 1825099"/>
                <a:gd name="connsiteX21" fmla="*/ 2927757 w 3457131"/>
                <a:gd name="connsiteY21" fmla="*/ 138113 h 1825099"/>
                <a:gd name="connsiteX22" fmla="*/ 3101588 w 3457131"/>
                <a:gd name="connsiteY22" fmla="*/ 257175 h 1825099"/>
                <a:gd name="connsiteX23" fmla="*/ 3246844 w 3457131"/>
                <a:gd name="connsiteY23" fmla="*/ 321469 h 1825099"/>
                <a:gd name="connsiteX24" fmla="*/ 3361146 w 3457131"/>
                <a:gd name="connsiteY24" fmla="*/ 316706 h 1825099"/>
                <a:gd name="connsiteX25" fmla="*/ 3425439 w 3457131"/>
                <a:gd name="connsiteY25" fmla="*/ 426244 h 1825099"/>
                <a:gd name="connsiteX26" fmla="*/ 3456395 w 3457131"/>
                <a:gd name="connsiteY26" fmla="*/ 633413 h 1825099"/>
                <a:gd name="connsiteX27" fmla="*/ 3439726 w 3457131"/>
                <a:gd name="connsiteY27" fmla="*/ 702469 h 1825099"/>
                <a:gd name="connsiteX28" fmla="*/ 3427819 w 3457131"/>
                <a:gd name="connsiteY28" fmla="*/ 788194 h 1825099"/>
                <a:gd name="connsiteX29" fmla="*/ 3373051 w 3457131"/>
                <a:gd name="connsiteY29" fmla="*/ 821532 h 1825099"/>
                <a:gd name="connsiteX30" fmla="*/ 3342096 w 3457131"/>
                <a:gd name="connsiteY30" fmla="*/ 1014413 h 1825099"/>
                <a:gd name="connsiteX0" fmla="*/ 927507 w 3457131"/>
                <a:gd name="connsiteY0" fmla="*/ 1766888 h 1768304"/>
                <a:gd name="connsiteX1" fmla="*/ 584608 w 3457131"/>
                <a:gd name="connsiteY1" fmla="*/ 1743073 h 1768304"/>
                <a:gd name="connsiteX2" fmla="*/ 1202 w 3457131"/>
                <a:gd name="connsiteY2" fmla="*/ 1707355 h 1768304"/>
                <a:gd name="connsiteX3" fmla="*/ 475070 w 3457131"/>
                <a:gd name="connsiteY3" fmla="*/ 657224 h 1768304"/>
                <a:gd name="connsiteX4" fmla="*/ 806063 w 3457131"/>
                <a:gd name="connsiteY4" fmla="*/ 728661 h 1768304"/>
                <a:gd name="connsiteX5" fmla="*/ 894169 w 3457131"/>
                <a:gd name="connsiteY5" fmla="*/ 812005 h 1768304"/>
                <a:gd name="connsiteX6" fmla="*/ 1189444 w 3457131"/>
                <a:gd name="connsiteY6" fmla="*/ 907255 h 1768304"/>
                <a:gd name="connsiteX7" fmla="*/ 1408519 w 3457131"/>
                <a:gd name="connsiteY7" fmla="*/ 869155 h 1768304"/>
                <a:gd name="connsiteX8" fmla="*/ 1508532 w 3457131"/>
                <a:gd name="connsiteY8" fmla="*/ 916780 h 1768304"/>
                <a:gd name="connsiteX9" fmla="*/ 1725226 w 3457131"/>
                <a:gd name="connsiteY9" fmla="*/ 973931 h 1768304"/>
                <a:gd name="connsiteX10" fmla="*/ 1818094 w 3457131"/>
                <a:gd name="connsiteY10" fmla="*/ 1009649 h 1768304"/>
                <a:gd name="connsiteX11" fmla="*/ 1865719 w 3457131"/>
                <a:gd name="connsiteY11" fmla="*/ 1009649 h 1768304"/>
                <a:gd name="connsiteX12" fmla="*/ 1918107 w 3457131"/>
                <a:gd name="connsiteY12" fmla="*/ 1076325 h 1768304"/>
                <a:gd name="connsiteX13" fmla="*/ 1984782 w 3457131"/>
                <a:gd name="connsiteY13" fmla="*/ 976312 h 1768304"/>
                <a:gd name="connsiteX14" fmla="*/ 2060982 w 3457131"/>
                <a:gd name="connsiteY14" fmla="*/ 864393 h 1768304"/>
                <a:gd name="connsiteX15" fmla="*/ 2132419 w 3457131"/>
                <a:gd name="connsiteY15" fmla="*/ 661987 h 1768304"/>
                <a:gd name="connsiteX16" fmla="*/ 2187188 w 3457131"/>
                <a:gd name="connsiteY16" fmla="*/ 361949 h 1768304"/>
                <a:gd name="connsiteX17" fmla="*/ 2184807 w 3457131"/>
                <a:gd name="connsiteY17" fmla="*/ 259557 h 1768304"/>
                <a:gd name="connsiteX18" fmla="*/ 2311013 w 3457131"/>
                <a:gd name="connsiteY18" fmla="*/ 161925 h 1768304"/>
                <a:gd name="connsiteX19" fmla="*/ 2377687 w 3457131"/>
                <a:gd name="connsiteY19" fmla="*/ 0 h 1768304"/>
                <a:gd name="connsiteX20" fmla="*/ 2670582 w 3457131"/>
                <a:gd name="connsiteY20" fmla="*/ 42863 h 1768304"/>
                <a:gd name="connsiteX21" fmla="*/ 2927757 w 3457131"/>
                <a:gd name="connsiteY21" fmla="*/ 138113 h 1768304"/>
                <a:gd name="connsiteX22" fmla="*/ 3101588 w 3457131"/>
                <a:gd name="connsiteY22" fmla="*/ 257175 h 1768304"/>
                <a:gd name="connsiteX23" fmla="*/ 3246844 w 3457131"/>
                <a:gd name="connsiteY23" fmla="*/ 321469 h 1768304"/>
                <a:gd name="connsiteX24" fmla="*/ 3361146 w 3457131"/>
                <a:gd name="connsiteY24" fmla="*/ 316706 h 1768304"/>
                <a:gd name="connsiteX25" fmla="*/ 3425439 w 3457131"/>
                <a:gd name="connsiteY25" fmla="*/ 426244 h 1768304"/>
                <a:gd name="connsiteX26" fmla="*/ 3456395 w 3457131"/>
                <a:gd name="connsiteY26" fmla="*/ 633413 h 1768304"/>
                <a:gd name="connsiteX27" fmla="*/ 3439726 w 3457131"/>
                <a:gd name="connsiteY27" fmla="*/ 702469 h 1768304"/>
                <a:gd name="connsiteX28" fmla="*/ 3427819 w 3457131"/>
                <a:gd name="connsiteY28" fmla="*/ 788194 h 1768304"/>
                <a:gd name="connsiteX29" fmla="*/ 3373051 w 3457131"/>
                <a:gd name="connsiteY29" fmla="*/ 821532 h 1768304"/>
                <a:gd name="connsiteX30" fmla="*/ 3342096 w 3457131"/>
                <a:gd name="connsiteY30" fmla="*/ 1014413 h 1768304"/>
                <a:gd name="connsiteX0" fmla="*/ 927507 w 3457131"/>
                <a:gd name="connsiteY0" fmla="*/ 1766888 h 1768304"/>
                <a:gd name="connsiteX1" fmla="*/ 701289 w 3457131"/>
                <a:gd name="connsiteY1" fmla="*/ 1747836 h 1768304"/>
                <a:gd name="connsiteX2" fmla="*/ 584608 w 3457131"/>
                <a:gd name="connsiteY2" fmla="*/ 1743073 h 1768304"/>
                <a:gd name="connsiteX3" fmla="*/ 1202 w 3457131"/>
                <a:gd name="connsiteY3" fmla="*/ 1707355 h 1768304"/>
                <a:gd name="connsiteX4" fmla="*/ 475070 w 3457131"/>
                <a:gd name="connsiteY4" fmla="*/ 657224 h 1768304"/>
                <a:gd name="connsiteX5" fmla="*/ 806063 w 3457131"/>
                <a:gd name="connsiteY5" fmla="*/ 728661 h 1768304"/>
                <a:gd name="connsiteX6" fmla="*/ 894169 w 3457131"/>
                <a:gd name="connsiteY6" fmla="*/ 812005 h 1768304"/>
                <a:gd name="connsiteX7" fmla="*/ 1189444 w 3457131"/>
                <a:gd name="connsiteY7" fmla="*/ 907255 h 1768304"/>
                <a:gd name="connsiteX8" fmla="*/ 1408519 w 3457131"/>
                <a:gd name="connsiteY8" fmla="*/ 869155 h 1768304"/>
                <a:gd name="connsiteX9" fmla="*/ 1508532 w 3457131"/>
                <a:gd name="connsiteY9" fmla="*/ 916780 h 1768304"/>
                <a:gd name="connsiteX10" fmla="*/ 1725226 w 3457131"/>
                <a:gd name="connsiteY10" fmla="*/ 973931 h 1768304"/>
                <a:gd name="connsiteX11" fmla="*/ 1818094 w 3457131"/>
                <a:gd name="connsiteY11" fmla="*/ 1009649 h 1768304"/>
                <a:gd name="connsiteX12" fmla="*/ 1865719 w 3457131"/>
                <a:gd name="connsiteY12" fmla="*/ 1009649 h 1768304"/>
                <a:gd name="connsiteX13" fmla="*/ 1918107 w 3457131"/>
                <a:gd name="connsiteY13" fmla="*/ 1076325 h 1768304"/>
                <a:gd name="connsiteX14" fmla="*/ 1984782 w 3457131"/>
                <a:gd name="connsiteY14" fmla="*/ 976312 h 1768304"/>
                <a:gd name="connsiteX15" fmla="*/ 2060982 w 3457131"/>
                <a:gd name="connsiteY15" fmla="*/ 864393 h 1768304"/>
                <a:gd name="connsiteX16" fmla="*/ 2132419 w 3457131"/>
                <a:gd name="connsiteY16" fmla="*/ 661987 h 1768304"/>
                <a:gd name="connsiteX17" fmla="*/ 2187188 w 3457131"/>
                <a:gd name="connsiteY17" fmla="*/ 361949 h 1768304"/>
                <a:gd name="connsiteX18" fmla="*/ 2184807 w 3457131"/>
                <a:gd name="connsiteY18" fmla="*/ 259557 h 1768304"/>
                <a:gd name="connsiteX19" fmla="*/ 2311013 w 3457131"/>
                <a:gd name="connsiteY19" fmla="*/ 161925 h 1768304"/>
                <a:gd name="connsiteX20" fmla="*/ 2377687 w 3457131"/>
                <a:gd name="connsiteY20" fmla="*/ 0 h 1768304"/>
                <a:gd name="connsiteX21" fmla="*/ 2670582 w 3457131"/>
                <a:gd name="connsiteY21" fmla="*/ 42863 h 1768304"/>
                <a:gd name="connsiteX22" fmla="*/ 2927757 w 3457131"/>
                <a:gd name="connsiteY22" fmla="*/ 138113 h 1768304"/>
                <a:gd name="connsiteX23" fmla="*/ 3101588 w 3457131"/>
                <a:gd name="connsiteY23" fmla="*/ 257175 h 1768304"/>
                <a:gd name="connsiteX24" fmla="*/ 3246844 w 3457131"/>
                <a:gd name="connsiteY24" fmla="*/ 321469 h 1768304"/>
                <a:gd name="connsiteX25" fmla="*/ 3361146 w 3457131"/>
                <a:gd name="connsiteY25" fmla="*/ 316706 h 1768304"/>
                <a:gd name="connsiteX26" fmla="*/ 3425439 w 3457131"/>
                <a:gd name="connsiteY26" fmla="*/ 426244 h 1768304"/>
                <a:gd name="connsiteX27" fmla="*/ 3456395 w 3457131"/>
                <a:gd name="connsiteY27" fmla="*/ 633413 h 1768304"/>
                <a:gd name="connsiteX28" fmla="*/ 3439726 w 3457131"/>
                <a:gd name="connsiteY28" fmla="*/ 702469 h 1768304"/>
                <a:gd name="connsiteX29" fmla="*/ 3427819 w 3457131"/>
                <a:gd name="connsiteY29" fmla="*/ 788194 h 1768304"/>
                <a:gd name="connsiteX30" fmla="*/ 3373051 w 3457131"/>
                <a:gd name="connsiteY30" fmla="*/ 821532 h 1768304"/>
                <a:gd name="connsiteX31" fmla="*/ 3342096 w 3457131"/>
                <a:gd name="connsiteY31" fmla="*/ 1014413 h 1768304"/>
                <a:gd name="connsiteX0" fmla="*/ 927507 w 3457131"/>
                <a:gd name="connsiteY0" fmla="*/ 1766888 h 1768304"/>
                <a:gd name="connsiteX1" fmla="*/ 822733 w 3457131"/>
                <a:gd name="connsiteY1" fmla="*/ 1733548 h 1768304"/>
                <a:gd name="connsiteX2" fmla="*/ 701289 w 3457131"/>
                <a:gd name="connsiteY2" fmla="*/ 1747836 h 1768304"/>
                <a:gd name="connsiteX3" fmla="*/ 584608 w 3457131"/>
                <a:gd name="connsiteY3" fmla="*/ 1743073 h 1768304"/>
                <a:gd name="connsiteX4" fmla="*/ 1202 w 3457131"/>
                <a:gd name="connsiteY4" fmla="*/ 1707355 h 1768304"/>
                <a:gd name="connsiteX5" fmla="*/ 475070 w 3457131"/>
                <a:gd name="connsiteY5" fmla="*/ 657224 h 1768304"/>
                <a:gd name="connsiteX6" fmla="*/ 806063 w 3457131"/>
                <a:gd name="connsiteY6" fmla="*/ 728661 h 1768304"/>
                <a:gd name="connsiteX7" fmla="*/ 894169 w 3457131"/>
                <a:gd name="connsiteY7" fmla="*/ 812005 h 1768304"/>
                <a:gd name="connsiteX8" fmla="*/ 1189444 w 3457131"/>
                <a:gd name="connsiteY8" fmla="*/ 907255 h 1768304"/>
                <a:gd name="connsiteX9" fmla="*/ 1408519 w 3457131"/>
                <a:gd name="connsiteY9" fmla="*/ 869155 h 1768304"/>
                <a:gd name="connsiteX10" fmla="*/ 1508532 w 3457131"/>
                <a:gd name="connsiteY10" fmla="*/ 916780 h 1768304"/>
                <a:gd name="connsiteX11" fmla="*/ 1725226 w 3457131"/>
                <a:gd name="connsiteY11" fmla="*/ 973931 h 1768304"/>
                <a:gd name="connsiteX12" fmla="*/ 1818094 w 3457131"/>
                <a:gd name="connsiteY12" fmla="*/ 1009649 h 1768304"/>
                <a:gd name="connsiteX13" fmla="*/ 1865719 w 3457131"/>
                <a:gd name="connsiteY13" fmla="*/ 1009649 h 1768304"/>
                <a:gd name="connsiteX14" fmla="*/ 1918107 w 3457131"/>
                <a:gd name="connsiteY14" fmla="*/ 1076325 h 1768304"/>
                <a:gd name="connsiteX15" fmla="*/ 1984782 w 3457131"/>
                <a:gd name="connsiteY15" fmla="*/ 976312 h 1768304"/>
                <a:gd name="connsiteX16" fmla="*/ 2060982 w 3457131"/>
                <a:gd name="connsiteY16" fmla="*/ 864393 h 1768304"/>
                <a:gd name="connsiteX17" fmla="*/ 2132419 w 3457131"/>
                <a:gd name="connsiteY17" fmla="*/ 661987 h 1768304"/>
                <a:gd name="connsiteX18" fmla="*/ 2187188 w 3457131"/>
                <a:gd name="connsiteY18" fmla="*/ 361949 h 1768304"/>
                <a:gd name="connsiteX19" fmla="*/ 2184807 w 3457131"/>
                <a:gd name="connsiteY19" fmla="*/ 259557 h 1768304"/>
                <a:gd name="connsiteX20" fmla="*/ 2311013 w 3457131"/>
                <a:gd name="connsiteY20" fmla="*/ 161925 h 1768304"/>
                <a:gd name="connsiteX21" fmla="*/ 2377687 w 3457131"/>
                <a:gd name="connsiteY21" fmla="*/ 0 h 1768304"/>
                <a:gd name="connsiteX22" fmla="*/ 2670582 w 3457131"/>
                <a:gd name="connsiteY22" fmla="*/ 42863 h 1768304"/>
                <a:gd name="connsiteX23" fmla="*/ 2927757 w 3457131"/>
                <a:gd name="connsiteY23" fmla="*/ 138113 h 1768304"/>
                <a:gd name="connsiteX24" fmla="*/ 3101588 w 3457131"/>
                <a:gd name="connsiteY24" fmla="*/ 257175 h 1768304"/>
                <a:gd name="connsiteX25" fmla="*/ 3246844 w 3457131"/>
                <a:gd name="connsiteY25" fmla="*/ 321469 h 1768304"/>
                <a:gd name="connsiteX26" fmla="*/ 3361146 w 3457131"/>
                <a:gd name="connsiteY26" fmla="*/ 316706 h 1768304"/>
                <a:gd name="connsiteX27" fmla="*/ 3425439 w 3457131"/>
                <a:gd name="connsiteY27" fmla="*/ 426244 h 1768304"/>
                <a:gd name="connsiteX28" fmla="*/ 3456395 w 3457131"/>
                <a:gd name="connsiteY28" fmla="*/ 633413 h 1768304"/>
                <a:gd name="connsiteX29" fmla="*/ 3439726 w 3457131"/>
                <a:gd name="connsiteY29" fmla="*/ 702469 h 1768304"/>
                <a:gd name="connsiteX30" fmla="*/ 3427819 w 3457131"/>
                <a:gd name="connsiteY30" fmla="*/ 788194 h 1768304"/>
                <a:gd name="connsiteX31" fmla="*/ 3373051 w 3457131"/>
                <a:gd name="connsiteY31" fmla="*/ 821532 h 1768304"/>
                <a:gd name="connsiteX32" fmla="*/ 3342096 w 3457131"/>
                <a:gd name="connsiteY32" fmla="*/ 1014413 h 1768304"/>
                <a:gd name="connsiteX0" fmla="*/ 932269 w 3457131"/>
                <a:gd name="connsiteY0" fmla="*/ 1750219 h 1768304"/>
                <a:gd name="connsiteX1" fmla="*/ 822733 w 3457131"/>
                <a:gd name="connsiteY1" fmla="*/ 1733548 h 1768304"/>
                <a:gd name="connsiteX2" fmla="*/ 701289 w 3457131"/>
                <a:gd name="connsiteY2" fmla="*/ 1747836 h 1768304"/>
                <a:gd name="connsiteX3" fmla="*/ 584608 w 3457131"/>
                <a:gd name="connsiteY3" fmla="*/ 1743073 h 1768304"/>
                <a:gd name="connsiteX4" fmla="*/ 1202 w 3457131"/>
                <a:gd name="connsiteY4" fmla="*/ 1707355 h 1768304"/>
                <a:gd name="connsiteX5" fmla="*/ 475070 w 3457131"/>
                <a:gd name="connsiteY5" fmla="*/ 657224 h 1768304"/>
                <a:gd name="connsiteX6" fmla="*/ 806063 w 3457131"/>
                <a:gd name="connsiteY6" fmla="*/ 728661 h 1768304"/>
                <a:gd name="connsiteX7" fmla="*/ 894169 w 3457131"/>
                <a:gd name="connsiteY7" fmla="*/ 812005 h 1768304"/>
                <a:gd name="connsiteX8" fmla="*/ 1189444 w 3457131"/>
                <a:gd name="connsiteY8" fmla="*/ 907255 h 1768304"/>
                <a:gd name="connsiteX9" fmla="*/ 1408519 w 3457131"/>
                <a:gd name="connsiteY9" fmla="*/ 869155 h 1768304"/>
                <a:gd name="connsiteX10" fmla="*/ 1508532 w 3457131"/>
                <a:gd name="connsiteY10" fmla="*/ 916780 h 1768304"/>
                <a:gd name="connsiteX11" fmla="*/ 1725226 w 3457131"/>
                <a:gd name="connsiteY11" fmla="*/ 973931 h 1768304"/>
                <a:gd name="connsiteX12" fmla="*/ 1818094 w 3457131"/>
                <a:gd name="connsiteY12" fmla="*/ 1009649 h 1768304"/>
                <a:gd name="connsiteX13" fmla="*/ 1865719 w 3457131"/>
                <a:gd name="connsiteY13" fmla="*/ 1009649 h 1768304"/>
                <a:gd name="connsiteX14" fmla="*/ 1918107 w 3457131"/>
                <a:gd name="connsiteY14" fmla="*/ 1076325 h 1768304"/>
                <a:gd name="connsiteX15" fmla="*/ 1984782 w 3457131"/>
                <a:gd name="connsiteY15" fmla="*/ 976312 h 1768304"/>
                <a:gd name="connsiteX16" fmla="*/ 2060982 w 3457131"/>
                <a:gd name="connsiteY16" fmla="*/ 864393 h 1768304"/>
                <a:gd name="connsiteX17" fmla="*/ 2132419 w 3457131"/>
                <a:gd name="connsiteY17" fmla="*/ 661987 h 1768304"/>
                <a:gd name="connsiteX18" fmla="*/ 2187188 w 3457131"/>
                <a:gd name="connsiteY18" fmla="*/ 361949 h 1768304"/>
                <a:gd name="connsiteX19" fmla="*/ 2184807 w 3457131"/>
                <a:gd name="connsiteY19" fmla="*/ 259557 h 1768304"/>
                <a:gd name="connsiteX20" fmla="*/ 2311013 w 3457131"/>
                <a:gd name="connsiteY20" fmla="*/ 161925 h 1768304"/>
                <a:gd name="connsiteX21" fmla="*/ 2377687 w 3457131"/>
                <a:gd name="connsiteY21" fmla="*/ 0 h 1768304"/>
                <a:gd name="connsiteX22" fmla="*/ 2670582 w 3457131"/>
                <a:gd name="connsiteY22" fmla="*/ 42863 h 1768304"/>
                <a:gd name="connsiteX23" fmla="*/ 2927757 w 3457131"/>
                <a:gd name="connsiteY23" fmla="*/ 138113 h 1768304"/>
                <a:gd name="connsiteX24" fmla="*/ 3101588 w 3457131"/>
                <a:gd name="connsiteY24" fmla="*/ 257175 h 1768304"/>
                <a:gd name="connsiteX25" fmla="*/ 3246844 w 3457131"/>
                <a:gd name="connsiteY25" fmla="*/ 321469 h 1768304"/>
                <a:gd name="connsiteX26" fmla="*/ 3361146 w 3457131"/>
                <a:gd name="connsiteY26" fmla="*/ 316706 h 1768304"/>
                <a:gd name="connsiteX27" fmla="*/ 3425439 w 3457131"/>
                <a:gd name="connsiteY27" fmla="*/ 426244 h 1768304"/>
                <a:gd name="connsiteX28" fmla="*/ 3456395 w 3457131"/>
                <a:gd name="connsiteY28" fmla="*/ 633413 h 1768304"/>
                <a:gd name="connsiteX29" fmla="*/ 3439726 w 3457131"/>
                <a:gd name="connsiteY29" fmla="*/ 702469 h 1768304"/>
                <a:gd name="connsiteX30" fmla="*/ 3427819 w 3457131"/>
                <a:gd name="connsiteY30" fmla="*/ 788194 h 1768304"/>
                <a:gd name="connsiteX31" fmla="*/ 3373051 w 3457131"/>
                <a:gd name="connsiteY31" fmla="*/ 821532 h 1768304"/>
                <a:gd name="connsiteX32" fmla="*/ 3342096 w 3457131"/>
                <a:gd name="connsiteY32" fmla="*/ 1014413 h 1768304"/>
                <a:gd name="connsiteX0" fmla="*/ 937493 w 3462355"/>
                <a:gd name="connsiteY0" fmla="*/ 1750219 h 1768640"/>
                <a:gd name="connsiteX1" fmla="*/ 827957 w 3462355"/>
                <a:gd name="connsiteY1" fmla="*/ 1733548 h 1768640"/>
                <a:gd name="connsiteX2" fmla="*/ 706513 w 3462355"/>
                <a:gd name="connsiteY2" fmla="*/ 1747836 h 1768640"/>
                <a:gd name="connsiteX3" fmla="*/ 589832 w 3462355"/>
                <a:gd name="connsiteY3" fmla="*/ 1743073 h 1768640"/>
                <a:gd name="connsiteX4" fmla="*/ 256457 w 3462355"/>
                <a:gd name="connsiteY4" fmla="*/ 1607342 h 1768640"/>
                <a:gd name="connsiteX5" fmla="*/ 6426 w 3462355"/>
                <a:gd name="connsiteY5" fmla="*/ 1707355 h 1768640"/>
                <a:gd name="connsiteX6" fmla="*/ 480294 w 3462355"/>
                <a:gd name="connsiteY6" fmla="*/ 657224 h 1768640"/>
                <a:gd name="connsiteX7" fmla="*/ 811287 w 3462355"/>
                <a:gd name="connsiteY7" fmla="*/ 728661 h 1768640"/>
                <a:gd name="connsiteX8" fmla="*/ 899393 w 3462355"/>
                <a:gd name="connsiteY8" fmla="*/ 812005 h 1768640"/>
                <a:gd name="connsiteX9" fmla="*/ 1194668 w 3462355"/>
                <a:gd name="connsiteY9" fmla="*/ 907255 h 1768640"/>
                <a:gd name="connsiteX10" fmla="*/ 1413743 w 3462355"/>
                <a:gd name="connsiteY10" fmla="*/ 869155 h 1768640"/>
                <a:gd name="connsiteX11" fmla="*/ 1513756 w 3462355"/>
                <a:gd name="connsiteY11" fmla="*/ 916780 h 1768640"/>
                <a:gd name="connsiteX12" fmla="*/ 1730450 w 3462355"/>
                <a:gd name="connsiteY12" fmla="*/ 973931 h 1768640"/>
                <a:gd name="connsiteX13" fmla="*/ 1823318 w 3462355"/>
                <a:gd name="connsiteY13" fmla="*/ 1009649 h 1768640"/>
                <a:gd name="connsiteX14" fmla="*/ 1870943 w 3462355"/>
                <a:gd name="connsiteY14" fmla="*/ 1009649 h 1768640"/>
                <a:gd name="connsiteX15" fmla="*/ 1923331 w 3462355"/>
                <a:gd name="connsiteY15" fmla="*/ 1076325 h 1768640"/>
                <a:gd name="connsiteX16" fmla="*/ 1990006 w 3462355"/>
                <a:gd name="connsiteY16" fmla="*/ 976312 h 1768640"/>
                <a:gd name="connsiteX17" fmla="*/ 2066206 w 3462355"/>
                <a:gd name="connsiteY17" fmla="*/ 864393 h 1768640"/>
                <a:gd name="connsiteX18" fmla="*/ 2137643 w 3462355"/>
                <a:gd name="connsiteY18" fmla="*/ 661987 h 1768640"/>
                <a:gd name="connsiteX19" fmla="*/ 2192412 w 3462355"/>
                <a:gd name="connsiteY19" fmla="*/ 361949 h 1768640"/>
                <a:gd name="connsiteX20" fmla="*/ 2190031 w 3462355"/>
                <a:gd name="connsiteY20" fmla="*/ 259557 h 1768640"/>
                <a:gd name="connsiteX21" fmla="*/ 2316237 w 3462355"/>
                <a:gd name="connsiteY21" fmla="*/ 161925 h 1768640"/>
                <a:gd name="connsiteX22" fmla="*/ 2382911 w 3462355"/>
                <a:gd name="connsiteY22" fmla="*/ 0 h 1768640"/>
                <a:gd name="connsiteX23" fmla="*/ 2675806 w 3462355"/>
                <a:gd name="connsiteY23" fmla="*/ 42863 h 1768640"/>
                <a:gd name="connsiteX24" fmla="*/ 2932981 w 3462355"/>
                <a:gd name="connsiteY24" fmla="*/ 138113 h 1768640"/>
                <a:gd name="connsiteX25" fmla="*/ 3106812 w 3462355"/>
                <a:gd name="connsiteY25" fmla="*/ 257175 h 1768640"/>
                <a:gd name="connsiteX26" fmla="*/ 3252068 w 3462355"/>
                <a:gd name="connsiteY26" fmla="*/ 321469 h 1768640"/>
                <a:gd name="connsiteX27" fmla="*/ 3366370 w 3462355"/>
                <a:gd name="connsiteY27" fmla="*/ 316706 h 1768640"/>
                <a:gd name="connsiteX28" fmla="*/ 3430663 w 3462355"/>
                <a:gd name="connsiteY28" fmla="*/ 426244 h 1768640"/>
                <a:gd name="connsiteX29" fmla="*/ 3461619 w 3462355"/>
                <a:gd name="connsiteY29" fmla="*/ 633413 h 1768640"/>
                <a:gd name="connsiteX30" fmla="*/ 3444950 w 3462355"/>
                <a:gd name="connsiteY30" fmla="*/ 702469 h 1768640"/>
                <a:gd name="connsiteX31" fmla="*/ 3433043 w 3462355"/>
                <a:gd name="connsiteY31" fmla="*/ 788194 h 1768640"/>
                <a:gd name="connsiteX32" fmla="*/ 3378275 w 3462355"/>
                <a:gd name="connsiteY32" fmla="*/ 821532 h 1768640"/>
                <a:gd name="connsiteX33" fmla="*/ 3347320 w 3462355"/>
                <a:gd name="connsiteY33" fmla="*/ 1014413 h 1768640"/>
                <a:gd name="connsiteX0" fmla="*/ 937493 w 3462355"/>
                <a:gd name="connsiteY0" fmla="*/ 1750219 h 1768640"/>
                <a:gd name="connsiteX1" fmla="*/ 827957 w 3462355"/>
                <a:gd name="connsiteY1" fmla="*/ 1733548 h 1768640"/>
                <a:gd name="connsiteX2" fmla="*/ 706513 w 3462355"/>
                <a:gd name="connsiteY2" fmla="*/ 1747836 h 1768640"/>
                <a:gd name="connsiteX3" fmla="*/ 542207 w 3462355"/>
                <a:gd name="connsiteY3" fmla="*/ 1716879 h 1768640"/>
                <a:gd name="connsiteX4" fmla="*/ 256457 w 3462355"/>
                <a:gd name="connsiteY4" fmla="*/ 1607342 h 1768640"/>
                <a:gd name="connsiteX5" fmla="*/ 6426 w 3462355"/>
                <a:gd name="connsiteY5" fmla="*/ 1707355 h 1768640"/>
                <a:gd name="connsiteX6" fmla="*/ 480294 w 3462355"/>
                <a:gd name="connsiteY6" fmla="*/ 657224 h 1768640"/>
                <a:gd name="connsiteX7" fmla="*/ 811287 w 3462355"/>
                <a:gd name="connsiteY7" fmla="*/ 728661 h 1768640"/>
                <a:gd name="connsiteX8" fmla="*/ 899393 w 3462355"/>
                <a:gd name="connsiteY8" fmla="*/ 812005 h 1768640"/>
                <a:gd name="connsiteX9" fmla="*/ 1194668 w 3462355"/>
                <a:gd name="connsiteY9" fmla="*/ 907255 h 1768640"/>
                <a:gd name="connsiteX10" fmla="*/ 1413743 w 3462355"/>
                <a:gd name="connsiteY10" fmla="*/ 869155 h 1768640"/>
                <a:gd name="connsiteX11" fmla="*/ 1513756 w 3462355"/>
                <a:gd name="connsiteY11" fmla="*/ 916780 h 1768640"/>
                <a:gd name="connsiteX12" fmla="*/ 1730450 w 3462355"/>
                <a:gd name="connsiteY12" fmla="*/ 973931 h 1768640"/>
                <a:gd name="connsiteX13" fmla="*/ 1823318 w 3462355"/>
                <a:gd name="connsiteY13" fmla="*/ 1009649 h 1768640"/>
                <a:gd name="connsiteX14" fmla="*/ 1870943 w 3462355"/>
                <a:gd name="connsiteY14" fmla="*/ 1009649 h 1768640"/>
                <a:gd name="connsiteX15" fmla="*/ 1923331 w 3462355"/>
                <a:gd name="connsiteY15" fmla="*/ 1076325 h 1768640"/>
                <a:gd name="connsiteX16" fmla="*/ 1990006 w 3462355"/>
                <a:gd name="connsiteY16" fmla="*/ 976312 h 1768640"/>
                <a:gd name="connsiteX17" fmla="*/ 2066206 w 3462355"/>
                <a:gd name="connsiteY17" fmla="*/ 864393 h 1768640"/>
                <a:gd name="connsiteX18" fmla="*/ 2137643 w 3462355"/>
                <a:gd name="connsiteY18" fmla="*/ 661987 h 1768640"/>
                <a:gd name="connsiteX19" fmla="*/ 2192412 w 3462355"/>
                <a:gd name="connsiteY19" fmla="*/ 361949 h 1768640"/>
                <a:gd name="connsiteX20" fmla="*/ 2190031 w 3462355"/>
                <a:gd name="connsiteY20" fmla="*/ 259557 h 1768640"/>
                <a:gd name="connsiteX21" fmla="*/ 2316237 w 3462355"/>
                <a:gd name="connsiteY21" fmla="*/ 161925 h 1768640"/>
                <a:gd name="connsiteX22" fmla="*/ 2382911 w 3462355"/>
                <a:gd name="connsiteY22" fmla="*/ 0 h 1768640"/>
                <a:gd name="connsiteX23" fmla="*/ 2675806 w 3462355"/>
                <a:gd name="connsiteY23" fmla="*/ 42863 h 1768640"/>
                <a:gd name="connsiteX24" fmla="*/ 2932981 w 3462355"/>
                <a:gd name="connsiteY24" fmla="*/ 138113 h 1768640"/>
                <a:gd name="connsiteX25" fmla="*/ 3106812 w 3462355"/>
                <a:gd name="connsiteY25" fmla="*/ 257175 h 1768640"/>
                <a:gd name="connsiteX26" fmla="*/ 3252068 w 3462355"/>
                <a:gd name="connsiteY26" fmla="*/ 321469 h 1768640"/>
                <a:gd name="connsiteX27" fmla="*/ 3366370 w 3462355"/>
                <a:gd name="connsiteY27" fmla="*/ 316706 h 1768640"/>
                <a:gd name="connsiteX28" fmla="*/ 3430663 w 3462355"/>
                <a:gd name="connsiteY28" fmla="*/ 426244 h 1768640"/>
                <a:gd name="connsiteX29" fmla="*/ 3461619 w 3462355"/>
                <a:gd name="connsiteY29" fmla="*/ 633413 h 1768640"/>
                <a:gd name="connsiteX30" fmla="*/ 3444950 w 3462355"/>
                <a:gd name="connsiteY30" fmla="*/ 702469 h 1768640"/>
                <a:gd name="connsiteX31" fmla="*/ 3433043 w 3462355"/>
                <a:gd name="connsiteY31" fmla="*/ 788194 h 1768640"/>
                <a:gd name="connsiteX32" fmla="*/ 3378275 w 3462355"/>
                <a:gd name="connsiteY32" fmla="*/ 821532 h 1768640"/>
                <a:gd name="connsiteX33" fmla="*/ 3347320 w 3462355"/>
                <a:gd name="connsiteY33" fmla="*/ 1014413 h 1768640"/>
                <a:gd name="connsiteX0" fmla="*/ 937493 w 3462355"/>
                <a:gd name="connsiteY0" fmla="*/ 1750219 h 1768640"/>
                <a:gd name="connsiteX1" fmla="*/ 827957 w 3462355"/>
                <a:gd name="connsiteY1" fmla="*/ 1733548 h 1768640"/>
                <a:gd name="connsiteX2" fmla="*/ 706513 w 3462355"/>
                <a:gd name="connsiteY2" fmla="*/ 1747836 h 1768640"/>
                <a:gd name="connsiteX3" fmla="*/ 542207 w 3462355"/>
                <a:gd name="connsiteY3" fmla="*/ 1716879 h 1768640"/>
                <a:gd name="connsiteX4" fmla="*/ 256457 w 3462355"/>
                <a:gd name="connsiteY4" fmla="*/ 1607342 h 1768640"/>
                <a:gd name="connsiteX5" fmla="*/ 6426 w 3462355"/>
                <a:gd name="connsiteY5" fmla="*/ 1707355 h 1768640"/>
                <a:gd name="connsiteX6" fmla="*/ 480294 w 3462355"/>
                <a:gd name="connsiteY6" fmla="*/ 657224 h 1768640"/>
                <a:gd name="connsiteX7" fmla="*/ 811287 w 3462355"/>
                <a:gd name="connsiteY7" fmla="*/ 728661 h 1768640"/>
                <a:gd name="connsiteX8" fmla="*/ 899393 w 3462355"/>
                <a:gd name="connsiteY8" fmla="*/ 812005 h 1768640"/>
                <a:gd name="connsiteX9" fmla="*/ 1194668 w 3462355"/>
                <a:gd name="connsiteY9" fmla="*/ 907255 h 1768640"/>
                <a:gd name="connsiteX10" fmla="*/ 1413743 w 3462355"/>
                <a:gd name="connsiteY10" fmla="*/ 869155 h 1768640"/>
                <a:gd name="connsiteX11" fmla="*/ 1513756 w 3462355"/>
                <a:gd name="connsiteY11" fmla="*/ 916780 h 1768640"/>
                <a:gd name="connsiteX12" fmla="*/ 1730450 w 3462355"/>
                <a:gd name="connsiteY12" fmla="*/ 973931 h 1768640"/>
                <a:gd name="connsiteX13" fmla="*/ 1823318 w 3462355"/>
                <a:gd name="connsiteY13" fmla="*/ 1009649 h 1768640"/>
                <a:gd name="connsiteX14" fmla="*/ 1870943 w 3462355"/>
                <a:gd name="connsiteY14" fmla="*/ 1009649 h 1768640"/>
                <a:gd name="connsiteX15" fmla="*/ 1923331 w 3462355"/>
                <a:gd name="connsiteY15" fmla="*/ 1076325 h 1768640"/>
                <a:gd name="connsiteX16" fmla="*/ 1990006 w 3462355"/>
                <a:gd name="connsiteY16" fmla="*/ 976312 h 1768640"/>
                <a:gd name="connsiteX17" fmla="*/ 2066206 w 3462355"/>
                <a:gd name="connsiteY17" fmla="*/ 864393 h 1768640"/>
                <a:gd name="connsiteX18" fmla="*/ 2137643 w 3462355"/>
                <a:gd name="connsiteY18" fmla="*/ 661987 h 1768640"/>
                <a:gd name="connsiteX19" fmla="*/ 2192412 w 3462355"/>
                <a:gd name="connsiteY19" fmla="*/ 361949 h 1768640"/>
                <a:gd name="connsiteX20" fmla="*/ 2190031 w 3462355"/>
                <a:gd name="connsiteY20" fmla="*/ 259557 h 1768640"/>
                <a:gd name="connsiteX21" fmla="*/ 2316237 w 3462355"/>
                <a:gd name="connsiteY21" fmla="*/ 161925 h 1768640"/>
                <a:gd name="connsiteX22" fmla="*/ 2382911 w 3462355"/>
                <a:gd name="connsiteY22" fmla="*/ 0 h 1768640"/>
                <a:gd name="connsiteX23" fmla="*/ 2675806 w 3462355"/>
                <a:gd name="connsiteY23" fmla="*/ 42863 h 1768640"/>
                <a:gd name="connsiteX24" fmla="*/ 2932981 w 3462355"/>
                <a:gd name="connsiteY24" fmla="*/ 138113 h 1768640"/>
                <a:gd name="connsiteX25" fmla="*/ 3106812 w 3462355"/>
                <a:gd name="connsiteY25" fmla="*/ 257175 h 1768640"/>
                <a:gd name="connsiteX26" fmla="*/ 3252068 w 3462355"/>
                <a:gd name="connsiteY26" fmla="*/ 321469 h 1768640"/>
                <a:gd name="connsiteX27" fmla="*/ 3366370 w 3462355"/>
                <a:gd name="connsiteY27" fmla="*/ 316706 h 1768640"/>
                <a:gd name="connsiteX28" fmla="*/ 3430663 w 3462355"/>
                <a:gd name="connsiteY28" fmla="*/ 426244 h 1768640"/>
                <a:gd name="connsiteX29" fmla="*/ 3461619 w 3462355"/>
                <a:gd name="connsiteY29" fmla="*/ 633413 h 1768640"/>
                <a:gd name="connsiteX30" fmla="*/ 3444950 w 3462355"/>
                <a:gd name="connsiteY30" fmla="*/ 702469 h 1768640"/>
                <a:gd name="connsiteX31" fmla="*/ 3433043 w 3462355"/>
                <a:gd name="connsiteY31" fmla="*/ 788194 h 1768640"/>
                <a:gd name="connsiteX32" fmla="*/ 3378275 w 3462355"/>
                <a:gd name="connsiteY32" fmla="*/ 821532 h 1768640"/>
                <a:gd name="connsiteX33" fmla="*/ 3347320 w 3462355"/>
                <a:gd name="connsiteY33" fmla="*/ 1014413 h 1768640"/>
                <a:gd name="connsiteX0" fmla="*/ 954609 w 3479471"/>
                <a:gd name="connsiteY0" fmla="*/ 1750219 h 1778242"/>
                <a:gd name="connsiteX1" fmla="*/ 845073 w 3479471"/>
                <a:gd name="connsiteY1" fmla="*/ 1733548 h 1778242"/>
                <a:gd name="connsiteX2" fmla="*/ 723629 w 3479471"/>
                <a:gd name="connsiteY2" fmla="*/ 1747836 h 1778242"/>
                <a:gd name="connsiteX3" fmla="*/ 559323 w 3479471"/>
                <a:gd name="connsiteY3" fmla="*/ 1716879 h 1778242"/>
                <a:gd name="connsiteX4" fmla="*/ 273573 w 3479471"/>
                <a:gd name="connsiteY4" fmla="*/ 1607342 h 1778242"/>
                <a:gd name="connsiteX5" fmla="*/ 121173 w 3479471"/>
                <a:gd name="connsiteY5" fmla="*/ 1643061 h 1778242"/>
                <a:gd name="connsiteX6" fmla="*/ 23542 w 3479471"/>
                <a:gd name="connsiteY6" fmla="*/ 1707355 h 1778242"/>
                <a:gd name="connsiteX7" fmla="*/ 497410 w 3479471"/>
                <a:gd name="connsiteY7" fmla="*/ 657224 h 1778242"/>
                <a:gd name="connsiteX8" fmla="*/ 828403 w 3479471"/>
                <a:gd name="connsiteY8" fmla="*/ 728661 h 1778242"/>
                <a:gd name="connsiteX9" fmla="*/ 916509 w 3479471"/>
                <a:gd name="connsiteY9" fmla="*/ 812005 h 1778242"/>
                <a:gd name="connsiteX10" fmla="*/ 1211784 w 3479471"/>
                <a:gd name="connsiteY10" fmla="*/ 907255 h 1778242"/>
                <a:gd name="connsiteX11" fmla="*/ 1430859 w 3479471"/>
                <a:gd name="connsiteY11" fmla="*/ 869155 h 1778242"/>
                <a:gd name="connsiteX12" fmla="*/ 1530872 w 3479471"/>
                <a:gd name="connsiteY12" fmla="*/ 916780 h 1778242"/>
                <a:gd name="connsiteX13" fmla="*/ 1747566 w 3479471"/>
                <a:gd name="connsiteY13" fmla="*/ 973931 h 1778242"/>
                <a:gd name="connsiteX14" fmla="*/ 1840434 w 3479471"/>
                <a:gd name="connsiteY14" fmla="*/ 1009649 h 1778242"/>
                <a:gd name="connsiteX15" fmla="*/ 1888059 w 3479471"/>
                <a:gd name="connsiteY15" fmla="*/ 1009649 h 1778242"/>
                <a:gd name="connsiteX16" fmla="*/ 1940447 w 3479471"/>
                <a:gd name="connsiteY16" fmla="*/ 1076325 h 1778242"/>
                <a:gd name="connsiteX17" fmla="*/ 2007122 w 3479471"/>
                <a:gd name="connsiteY17" fmla="*/ 976312 h 1778242"/>
                <a:gd name="connsiteX18" fmla="*/ 2083322 w 3479471"/>
                <a:gd name="connsiteY18" fmla="*/ 864393 h 1778242"/>
                <a:gd name="connsiteX19" fmla="*/ 2154759 w 3479471"/>
                <a:gd name="connsiteY19" fmla="*/ 661987 h 1778242"/>
                <a:gd name="connsiteX20" fmla="*/ 2209528 w 3479471"/>
                <a:gd name="connsiteY20" fmla="*/ 361949 h 1778242"/>
                <a:gd name="connsiteX21" fmla="*/ 2207147 w 3479471"/>
                <a:gd name="connsiteY21" fmla="*/ 259557 h 1778242"/>
                <a:gd name="connsiteX22" fmla="*/ 2333353 w 3479471"/>
                <a:gd name="connsiteY22" fmla="*/ 161925 h 1778242"/>
                <a:gd name="connsiteX23" fmla="*/ 2400027 w 3479471"/>
                <a:gd name="connsiteY23" fmla="*/ 0 h 1778242"/>
                <a:gd name="connsiteX24" fmla="*/ 2692922 w 3479471"/>
                <a:gd name="connsiteY24" fmla="*/ 42863 h 1778242"/>
                <a:gd name="connsiteX25" fmla="*/ 2950097 w 3479471"/>
                <a:gd name="connsiteY25" fmla="*/ 138113 h 1778242"/>
                <a:gd name="connsiteX26" fmla="*/ 3123928 w 3479471"/>
                <a:gd name="connsiteY26" fmla="*/ 257175 h 1778242"/>
                <a:gd name="connsiteX27" fmla="*/ 3269184 w 3479471"/>
                <a:gd name="connsiteY27" fmla="*/ 321469 h 1778242"/>
                <a:gd name="connsiteX28" fmla="*/ 3383486 w 3479471"/>
                <a:gd name="connsiteY28" fmla="*/ 316706 h 1778242"/>
                <a:gd name="connsiteX29" fmla="*/ 3447779 w 3479471"/>
                <a:gd name="connsiteY29" fmla="*/ 426244 h 1778242"/>
                <a:gd name="connsiteX30" fmla="*/ 3478735 w 3479471"/>
                <a:gd name="connsiteY30" fmla="*/ 633413 h 1778242"/>
                <a:gd name="connsiteX31" fmla="*/ 3462066 w 3479471"/>
                <a:gd name="connsiteY31" fmla="*/ 702469 h 1778242"/>
                <a:gd name="connsiteX32" fmla="*/ 3450159 w 3479471"/>
                <a:gd name="connsiteY32" fmla="*/ 788194 h 1778242"/>
                <a:gd name="connsiteX33" fmla="*/ 3395391 w 3479471"/>
                <a:gd name="connsiteY33" fmla="*/ 821532 h 1778242"/>
                <a:gd name="connsiteX34" fmla="*/ 3364436 w 3479471"/>
                <a:gd name="connsiteY34" fmla="*/ 1014413 h 1778242"/>
                <a:gd name="connsiteX0" fmla="*/ 931067 w 3455929"/>
                <a:gd name="connsiteY0" fmla="*/ 1750219 h 1750219"/>
                <a:gd name="connsiteX1" fmla="*/ 821531 w 3455929"/>
                <a:gd name="connsiteY1" fmla="*/ 1733548 h 1750219"/>
                <a:gd name="connsiteX2" fmla="*/ 700087 w 3455929"/>
                <a:gd name="connsiteY2" fmla="*/ 1747836 h 1750219"/>
                <a:gd name="connsiteX3" fmla="*/ 535781 w 3455929"/>
                <a:gd name="connsiteY3" fmla="*/ 1716879 h 1750219"/>
                <a:gd name="connsiteX4" fmla="*/ 250031 w 3455929"/>
                <a:gd name="connsiteY4" fmla="*/ 1607342 h 1750219"/>
                <a:gd name="connsiteX5" fmla="*/ 97631 w 3455929"/>
                <a:gd name="connsiteY5" fmla="*/ 1643061 h 1750219"/>
                <a:gd name="connsiteX6" fmla="*/ 0 w 3455929"/>
                <a:gd name="connsiteY6" fmla="*/ 1707355 h 1750219"/>
                <a:gd name="connsiteX7" fmla="*/ 473868 w 3455929"/>
                <a:gd name="connsiteY7" fmla="*/ 657224 h 1750219"/>
                <a:gd name="connsiteX8" fmla="*/ 804861 w 3455929"/>
                <a:gd name="connsiteY8" fmla="*/ 728661 h 1750219"/>
                <a:gd name="connsiteX9" fmla="*/ 892967 w 3455929"/>
                <a:gd name="connsiteY9" fmla="*/ 812005 h 1750219"/>
                <a:gd name="connsiteX10" fmla="*/ 1188242 w 3455929"/>
                <a:gd name="connsiteY10" fmla="*/ 907255 h 1750219"/>
                <a:gd name="connsiteX11" fmla="*/ 1407317 w 3455929"/>
                <a:gd name="connsiteY11" fmla="*/ 869155 h 1750219"/>
                <a:gd name="connsiteX12" fmla="*/ 1507330 w 3455929"/>
                <a:gd name="connsiteY12" fmla="*/ 916780 h 1750219"/>
                <a:gd name="connsiteX13" fmla="*/ 1724024 w 3455929"/>
                <a:gd name="connsiteY13" fmla="*/ 973931 h 1750219"/>
                <a:gd name="connsiteX14" fmla="*/ 1816892 w 3455929"/>
                <a:gd name="connsiteY14" fmla="*/ 1009649 h 1750219"/>
                <a:gd name="connsiteX15" fmla="*/ 1864517 w 3455929"/>
                <a:gd name="connsiteY15" fmla="*/ 1009649 h 1750219"/>
                <a:gd name="connsiteX16" fmla="*/ 1916905 w 3455929"/>
                <a:gd name="connsiteY16" fmla="*/ 1076325 h 1750219"/>
                <a:gd name="connsiteX17" fmla="*/ 1983580 w 3455929"/>
                <a:gd name="connsiteY17" fmla="*/ 976312 h 1750219"/>
                <a:gd name="connsiteX18" fmla="*/ 2059780 w 3455929"/>
                <a:gd name="connsiteY18" fmla="*/ 864393 h 1750219"/>
                <a:gd name="connsiteX19" fmla="*/ 2131217 w 3455929"/>
                <a:gd name="connsiteY19" fmla="*/ 661987 h 1750219"/>
                <a:gd name="connsiteX20" fmla="*/ 2185986 w 3455929"/>
                <a:gd name="connsiteY20" fmla="*/ 361949 h 1750219"/>
                <a:gd name="connsiteX21" fmla="*/ 2183605 w 3455929"/>
                <a:gd name="connsiteY21" fmla="*/ 259557 h 1750219"/>
                <a:gd name="connsiteX22" fmla="*/ 2309811 w 3455929"/>
                <a:gd name="connsiteY22" fmla="*/ 161925 h 1750219"/>
                <a:gd name="connsiteX23" fmla="*/ 2376485 w 3455929"/>
                <a:gd name="connsiteY23" fmla="*/ 0 h 1750219"/>
                <a:gd name="connsiteX24" fmla="*/ 2669380 w 3455929"/>
                <a:gd name="connsiteY24" fmla="*/ 42863 h 1750219"/>
                <a:gd name="connsiteX25" fmla="*/ 2926555 w 3455929"/>
                <a:gd name="connsiteY25" fmla="*/ 138113 h 1750219"/>
                <a:gd name="connsiteX26" fmla="*/ 3100386 w 3455929"/>
                <a:gd name="connsiteY26" fmla="*/ 257175 h 1750219"/>
                <a:gd name="connsiteX27" fmla="*/ 3245642 w 3455929"/>
                <a:gd name="connsiteY27" fmla="*/ 321469 h 1750219"/>
                <a:gd name="connsiteX28" fmla="*/ 3359944 w 3455929"/>
                <a:gd name="connsiteY28" fmla="*/ 316706 h 1750219"/>
                <a:gd name="connsiteX29" fmla="*/ 3424237 w 3455929"/>
                <a:gd name="connsiteY29" fmla="*/ 426244 h 1750219"/>
                <a:gd name="connsiteX30" fmla="*/ 3455193 w 3455929"/>
                <a:gd name="connsiteY30" fmla="*/ 633413 h 1750219"/>
                <a:gd name="connsiteX31" fmla="*/ 3438524 w 3455929"/>
                <a:gd name="connsiteY31" fmla="*/ 702469 h 1750219"/>
                <a:gd name="connsiteX32" fmla="*/ 3426617 w 3455929"/>
                <a:gd name="connsiteY32" fmla="*/ 788194 h 1750219"/>
                <a:gd name="connsiteX33" fmla="*/ 3371849 w 3455929"/>
                <a:gd name="connsiteY33" fmla="*/ 821532 h 1750219"/>
                <a:gd name="connsiteX34" fmla="*/ 3340894 w 3455929"/>
                <a:gd name="connsiteY34" fmla="*/ 1014413 h 1750219"/>
                <a:gd name="connsiteX0" fmla="*/ 921542 w 3446404"/>
                <a:gd name="connsiteY0" fmla="*/ 1750219 h 1750219"/>
                <a:gd name="connsiteX1" fmla="*/ 812006 w 3446404"/>
                <a:gd name="connsiteY1" fmla="*/ 1733548 h 1750219"/>
                <a:gd name="connsiteX2" fmla="*/ 690562 w 3446404"/>
                <a:gd name="connsiteY2" fmla="*/ 1747836 h 1750219"/>
                <a:gd name="connsiteX3" fmla="*/ 526256 w 3446404"/>
                <a:gd name="connsiteY3" fmla="*/ 1716879 h 1750219"/>
                <a:gd name="connsiteX4" fmla="*/ 240506 w 3446404"/>
                <a:gd name="connsiteY4" fmla="*/ 1607342 h 1750219"/>
                <a:gd name="connsiteX5" fmla="*/ 88106 w 3446404"/>
                <a:gd name="connsiteY5" fmla="*/ 1643061 h 1750219"/>
                <a:gd name="connsiteX6" fmla="*/ 0 w 3446404"/>
                <a:gd name="connsiteY6" fmla="*/ 1707355 h 1750219"/>
                <a:gd name="connsiteX7" fmla="*/ 464343 w 3446404"/>
                <a:gd name="connsiteY7" fmla="*/ 657224 h 1750219"/>
                <a:gd name="connsiteX8" fmla="*/ 795336 w 3446404"/>
                <a:gd name="connsiteY8" fmla="*/ 728661 h 1750219"/>
                <a:gd name="connsiteX9" fmla="*/ 883442 w 3446404"/>
                <a:gd name="connsiteY9" fmla="*/ 812005 h 1750219"/>
                <a:gd name="connsiteX10" fmla="*/ 1178717 w 3446404"/>
                <a:gd name="connsiteY10" fmla="*/ 907255 h 1750219"/>
                <a:gd name="connsiteX11" fmla="*/ 1397792 w 3446404"/>
                <a:gd name="connsiteY11" fmla="*/ 869155 h 1750219"/>
                <a:gd name="connsiteX12" fmla="*/ 1497805 w 3446404"/>
                <a:gd name="connsiteY12" fmla="*/ 916780 h 1750219"/>
                <a:gd name="connsiteX13" fmla="*/ 1714499 w 3446404"/>
                <a:gd name="connsiteY13" fmla="*/ 973931 h 1750219"/>
                <a:gd name="connsiteX14" fmla="*/ 1807367 w 3446404"/>
                <a:gd name="connsiteY14" fmla="*/ 1009649 h 1750219"/>
                <a:gd name="connsiteX15" fmla="*/ 1854992 w 3446404"/>
                <a:gd name="connsiteY15" fmla="*/ 1009649 h 1750219"/>
                <a:gd name="connsiteX16" fmla="*/ 1907380 w 3446404"/>
                <a:gd name="connsiteY16" fmla="*/ 1076325 h 1750219"/>
                <a:gd name="connsiteX17" fmla="*/ 1974055 w 3446404"/>
                <a:gd name="connsiteY17" fmla="*/ 976312 h 1750219"/>
                <a:gd name="connsiteX18" fmla="*/ 2050255 w 3446404"/>
                <a:gd name="connsiteY18" fmla="*/ 864393 h 1750219"/>
                <a:gd name="connsiteX19" fmla="*/ 2121692 w 3446404"/>
                <a:gd name="connsiteY19" fmla="*/ 661987 h 1750219"/>
                <a:gd name="connsiteX20" fmla="*/ 2176461 w 3446404"/>
                <a:gd name="connsiteY20" fmla="*/ 361949 h 1750219"/>
                <a:gd name="connsiteX21" fmla="*/ 2174080 w 3446404"/>
                <a:gd name="connsiteY21" fmla="*/ 259557 h 1750219"/>
                <a:gd name="connsiteX22" fmla="*/ 2300286 w 3446404"/>
                <a:gd name="connsiteY22" fmla="*/ 161925 h 1750219"/>
                <a:gd name="connsiteX23" fmla="*/ 2366960 w 3446404"/>
                <a:gd name="connsiteY23" fmla="*/ 0 h 1750219"/>
                <a:gd name="connsiteX24" fmla="*/ 2659855 w 3446404"/>
                <a:gd name="connsiteY24" fmla="*/ 42863 h 1750219"/>
                <a:gd name="connsiteX25" fmla="*/ 2917030 w 3446404"/>
                <a:gd name="connsiteY25" fmla="*/ 138113 h 1750219"/>
                <a:gd name="connsiteX26" fmla="*/ 3090861 w 3446404"/>
                <a:gd name="connsiteY26" fmla="*/ 257175 h 1750219"/>
                <a:gd name="connsiteX27" fmla="*/ 3236117 w 3446404"/>
                <a:gd name="connsiteY27" fmla="*/ 321469 h 1750219"/>
                <a:gd name="connsiteX28" fmla="*/ 3350419 w 3446404"/>
                <a:gd name="connsiteY28" fmla="*/ 316706 h 1750219"/>
                <a:gd name="connsiteX29" fmla="*/ 3414712 w 3446404"/>
                <a:gd name="connsiteY29" fmla="*/ 426244 h 1750219"/>
                <a:gd name="connsiteX30" fmla="*/ 3445668 w 3446404"/>
                <a:gd name="connsiteY30" fmla="*/ 633413 h 1750219"/>
                <a:gd name="connsiteX31" fmla="*/ 3428999 w 3446404"/>
                <a:gd name="connsiteY31" fmla="*/ 702469 h 1750219"/>
                <a:gd name="connsiteX32" fmla="*/ 3417092 w 3446404"/>
                <a:gd name="connsiteY32" fmla="*/ 788194 h 1750219"/>
                <a:gd name="connsiteX33" fmla="*/ 3362324 w 3446404"/>
                <a:gd name="connsiteY33" fmla="*/ 821532 h 1750219"/>
                <a:gd name="connsiteX34" fmla="*/ 3331369 w 3446404"/>
                <a:gd name="connsiteY34" fmla="*/ 1014413 h 1750219"/>
                <a:gd name="connsiteX0" fmla="*/ 934529 w 3459391"/>
                <a:gd name="connsiteY0" fmla="*/ 1750219 h 1750219"/>
                <a:gd name="connsiteX1" fmla="*/ 824993 w 3459391"/>
                <a:gd name="connsiteY1" fmla="*/ 1733548 h 1750219"/>
                <a:gd name="connsiteX2" fmla="*/ 703549 w 3459391"/>
                <a:gd name="connsiteY2" fmla="*/ 1747836 h 1750219"/>
                <a:gd name="connsiteX3" fmla="*/ 539243 w 3459391"/>
                <a:gd name="connsiteY3" fmla="*/ 1716879 h 1750219"/>
                <a:gd name="connsiteX4" fmla="*/ 253493 w 3459391"/>
                <a:gd name="connsiteY4" fmla="*/ 1607342 h 1750219"/>
                <a:gd name="connsiteX5" fmla="*/ 101093 w 3459391"/>
                <a:gd name="connsiteY5" fmla="*/ 1643061 h 1750219"/>
                <a:gd name="connsiteX6" fmla="*/ 12987 w 3459391"/>
                <a:gd name="connsiteY6" fmla="*/ 1707355 h 1750219"/>
                <a:gd name="connsiteX7" fmla="*/ 477330 w 3459391"/>
                <a:gd name="connsiteY7" fmla="*/ 657224 h 1750219"/>
                <a:gd name="connsiteX8" fmla="*/ 808323 w 3459391"/>
                <a:gd name="connsiteY8" fmla="*/ 728661 h 1750219"/>
                <a:gd name="connsiteX9" fmla="*/ 896429 w 3459391"/>
                <a:gd name="connsiteY9" fmla="*/ 812005 h 1750219"/>
                <a:gd name="connsiteX10" fmla="*/ 1191704 w 3459391"/>
                <a:gd name="connsiteY10" fmla="*/ 907255 h 1750219"/>
                <a:gd name="connsiteX11" fmla="*/ 1410779 w 3459391"/>
                <a:gd name="connsiteY11" fmla="*/ 869155 h 1750219"/>
                <a:gd name="connsiteX12" fmla="*/ 1510792 w 3459391"/>
                <a:gd name="connsiteY12" fmla="*/ 916780 h 1750219"/>
                <a:gd name="connsiteX13" fmla="*/ 1727486 w 3459391"/>
                <a:gd name="connsiteY13" fmla="*/ 973931 h 1750219"/>
                <a:gd name="connsiteX14" fmla="*/ 1820354 w 3459391"/>
                <a:gd name="connsiteY14" fmla="*/ 1009649 h 1750219"/>
                <a:gd name="connsiteX15" fmla="*/ 1867979 w 3459391"/>
                <a:gd name="connsiteY15" fmla="*/ 1009649 h 1750219"/>
                <a:gd name="connsiteX16" fmla="*/ 1920367 w 3459391"/>
                <a:gd name="connsiteY16" fmla="*/ 1076325 h 1750219"/>
                <a:gd name="connsiteX17" fmla="*/ 1987042 w 3459391"/>
                <a:gd name="connsiteY17" fmla="*/ 976312 h 1750219"/>
                <a:gd name="connsiteX18" fmla="*/ 2063242 w 3459391"/>
                <a:gd name="connsiteY18" fmla="*/ 864393 h 1750219"/>
                <a:gd name="connsiteX19" fmla="*/ 2134679 w 3459391"/>
                <a:gd name="connsiteY19" fmla="*/ 661987 h 1750219"/>
                <a:gd name="connsiteX20" fmla="*/ 2189448 w 3459391"/>
                <a:gd name="connsiteY20" fmla="*/ 361949 h 1750219"/>
                <a:gd name="connsiteX21" fmla="*/ 2187067 w 3459391"/>
                <a:gd name="connsiteY21" fmla="*/ 259557 h 1750219"/>
                <a:gd name="connsiteX22" fmla="*/ 2313273 w 3459391"/>
                <a:gd name="connsiteY22" fmla="*/ 161925 h 1750219"/>
                <a:gd name="connsiteX23" fmla="*/ 2379947 w 3459391"/>
                <a:gd name="connsiteY23" fmla="*/ 0 h 1750219"/>
                <a:gd name="connsiteX24" fmla="*/ 2672842 w 3459391"/>
                <a:gd name="connsiteY24" fmla="*/ 42863 h 1750219"/>
                <a:gd name="connsiteX25" fmla="*/ 2930017 w 3459391"/>
                <a:gd name="connsiteY25" fmla="*/ 138113 h 1750219"/>
                <a:gd name="connsiteX26" fmla="*/ 3103848 w 3459391"/>
                <a:gd name="connsiteY26" fmla="*/ 257175 h 1750219"/>
                <a:gd name="connsiteX27" fmla="*/ 3249104 w 3459391"/>
                <a:gd name="connsiteY27" fmla="*/ 321469 h 1750219"/>
                <a:gd name="connsiteX28" fmla="*/ 3363406 w 3459391"/>
                <a:gd name="connsiteY28" fmla="*/ 316706 h 1750219"/>
                <a:gd name="connsiteX29" fmla="*/ 3427699 w 3459391"/>
                <a:gd name="connsiteY29" fmla="*/ 426244 h 1750219"/>
                <a:gd name="connsiteX30" fmla="*/ 3458655 w 3459391"/>
                <a:gd name="connsiteY30" fmla="*/ 633413 h 1750219"/>
                <a:gd name="connsiteX31" fmla="*/ 3441986 w 3459391"/>
                <a:gd name="connsiteY31" fmla="*/ 702469 h 1750219"/>
                <a:gd name="connsiteX32" fmla="*/ 3430079 w 3459391"/>
                <a:gd name="connsiteY32" fmla="*/ 788194 h 1750219"/>
                <a:gd name="connsiteX33" fmla="*/ 3375311 w 3459391"/>
                <a:gd name="connsiteY33" fmla="*/ 821532 h 1750219"/>
                <a:gd name="connsiteX34" fmla="*/ 3344356 w 3459391"/>
                <a:gd name="connsiteY34" fmla="*/ 1014413 h 1750219"/>
                <a:gd name="connsiteX0" fmla="*/ 938694 w 3463556"/>
                <a:gd name="connsiteY0" fmla="*/ 1750219 h 1750219"/>
                <a:gd name="connsiteX1" fmla="*/ 829158 w 3463556"/>
                <a:gd name="connsiteY1" fmla="*/ 1733548 h 1750219"/>
                <a:gd name="connsiteX2" fmla="*/ 707714 w 3463556"/>
                <a:gd name="connsiteY2" fmla="*/ 1747836 h 1750219"/>
                <a:gd name="connsiteX3" fmla="*/ 543408 w 3463556"/>
                <a:gd name="connsiteY3" fmla="*/ 1716879 h 1750219"/>
                <a:gd name="connsiteX4" fmla="*/ 257658 w 3463556"/>
                <a:gd name="connsiteY4" fmla="*/ 1607342 h 1750219"/>
                <a:gd name="connsiteX5" fmla="*/ 105258 w 3463556"/>
                <a:gd name="connsiteY5" fmla="*/ 1643061 h 1750219"/>
                <a:gd name="connsiteX6" fmla="*/ 17152 w 3463556"/>
                <a:gd name="connsiteY6" fmla="*/ 1707355 h 1750219"/>
                <a:gd name="connsiteX7" fmla="*/ 48108 w 3463556"/>
                <a:gd name="connsiteY7" fmla="*/ 1331118 h 1750219"/>
                <a:gd name="connsiteX8" fmla="*/ 481495 w 3463556"/>
                <a:gd name="connsiteY8" fmla="*/ 657224 h 1750219"/>
                <a:gd name="connsiteX9" fmla="*/ 812488 w 3463556"/>
                <a:gd name="connsiteY9" fmla="*/ 728661 h 1750219"/>
                <a:gd name="connsiteX10" fmla="*/ 900594 w 3463556"/>
                <a:gd name="connsiteY10" fmla="*/ 812005 h 1750219"/>
                <a:gd name="connsiteX11" fmla="*/ 1195869 w 3463556"/>
                <a:gd name="connsiteY11" fmla="*/ 907255 h 1750219"/>
                <a:gd name="connsiteX12" fmla="*/ 1414944 w 3463556"/>
                <a:gd name="connsiteY12" fmla="*/ 869155 h 1750219"/>
                <a:gd name="connsiteX13" fmla="*/ 1514957 w 3463556"/>
                <a:gd name="connsiteY13" fmla="*/ 916780 h 1750219"/>
                <a:gd name="connsiteX14" fmla="*/ 1731651 w 3463556"/>
                <a:gd name="connsiteY14" fmla="*/ 973931 h 1750219"/>
                <a:gd name="connsiteX15" fmla="*/ 1824519 w 3463556"/>
                <a:gd name="connsiteY15" fmla="*/ 1009649 h 1750219"/>
                <a:gd name="connsiteX16" fmla="*/ 1872144 w 3463556"/>
                <a:gd name="connsiteY16" fmla="*/ 1009649 h 1750219"/>
                <a:gd name="connsiteX17" fmla="*/ 1924532 w 3463556"/>
                <a:gd name="connsiteY17" fmla="*/ 1076325 h 1750219"/>
                <a:gd name="connsiteX18" fmla="*/ 1991207 w 3463556"/>
                <a:gd name="connsiteY18" fmla="*/ 976312 h 1750219"/>
                <a:gd name="connsiteX19" fmla="*/ 2067407 w 3463556"/>
                <a:gd name="connsiteY19" fmla="*/ 864393 h 1750219"/>
                <a:gd name="connsiteX20" fmla="*/ 2138844 w 3463556"/>
                <a:gd name="connsiteY20" fmla="*/ 661987 h 1750219"/>
                <a:gd name="connsiteX21" fmla="*/ 2193613 w 3463556"/>
                <a:gd name="connsiteY21" fmla="*/ 361949 h 1750219"/>
                <a:gd name="connsiteX22" fmla="*/ 2191232 w 3463556"/>
                <a:gd name="connsiteY22" fmla="*/ 259557 h 1750219"/>
                <a:gd name="connsiteX23" fmla="*/ 2317438 w 3463556"/>
                <a:gd name="connsiteY23" fmla="*/ 161925 h 1750219"/>
                <a:gd name="connsiteX24" fmla="*/ 2384112 w 3463556"/>
                <a:gd name="connsiteY24" fmla="*/ 0 h 1750219"/>
                <a:gd name="connsiteX25" fmla="*/ 2677007 w 3463556"/>
                <a:gd name="connsiteY25" fmla="*/ 42863 h 1750219"/>
                <a:gd name="connsiteX26" fmla="*/ 2934182 w 3463556"/>
                <a:gd name="connsiteY26" fmla="*/ 138113 h 1750219"/>
                <a:gd name="connsiteX27" fmla="*/ 3108013 w 3463556"/>
                <a:gd name="connsiteY27" fmla="*/ 257175 h 1750219"/>
                <a:gd name="connsiteX28" fmla="*/ 3253269 w 3463556"/>
                <a:gd name="connsiteY28" fmla="*/ 321469 h 1750219"/>
                <a:gd name="connsiteX29" fmla="*/ 3367571 w 3463556"/>
                <a:gd name="connsiteY29" fmla="*/ 316706 h 1750219"/>
                <a:gd name="connsiteX30" fmla="*/ 3431864 w 3463556"/>
                <a:gd name="connsiteY30" fmla="*/ 426244 h 1750219"/>
                <a:gd name="connsiteX31" fmla="*/ 3462820 w 3463556"/>
                <a:gd name="connsiteY31" fmla="*/ 633413 h 1750219"/>
                <a:gd name="connsiteX32" fmla="*/ 3446151 w 3463556"/>
                <a:gd name="connsiteY32" fmla="*/ 702469 h 1750219"/>
                <a:gd name="connsiteX33" fmla="*/ 3434244 w 3463556"/>
                <a:gd name="connsiteY33" fmla="*/ 788194 h 1750219"/>
                <a:gd name="connsiteX34" fmla="*/ 3379476 w 3463556"/>
                <a:gd name="connsiteY34" fmla="*/ 821532 h 1750219"/>
                <a:gd name="connsiteX35" fmla="*/ 3348521 w 3463556"/>
                <a:gd name="connsiteY35" fmla="*/ 1014413 h 1750219"/>
                <a:gd name="connsiteX0" fmla="*/ 951054 w 3475916"/>
                <a:gd name="connsiteY0" fmla="*/ 1750219 h 1750219"/>
                <a:gd name="connsiteX1" fmla="*/ 841518 w 3475916"/>
                <a:gd name="connsiteY1" fmla="*/ 1733548 h 1750219"/>
                <a:gd name="connsiteX2" fmla="*/ 720074 w 3475916"/>
                <a:gd name="connsiteY2" fmla="*/ 1747836 h 1750219"/>
                <a:gd name="connsiteX3" fmla="*/ 555768 w 3475916"/>
                <a:gd name="connsiteY3" fmla="*/ 1716879 h 1750219"/>
                <a:gd name="connsiteX4" fmla="*/ 270018 w 3475916"/>
                <a:gd name="connsiteY4" fmla="*/ 1607342 h 1750219"/>
                <a:gd name="connsiteX5" fmla="*/ 117618 w 3475916"/>
                <a:gd name="connsiteY5" fmla="*/ 1643061 h 1750219"/>
                <a:gd name="connsiteX6" fmla="*/ 29512 w 3475916"/>
                <a:gd name="connsiteY6" fmla="*/ 1707355 h 1750219"/>
                <a:gd name="connsiteX7" fmla="*/ 937 w 3475916"/>
                <a:gd name="connsiteY7" fmla="*/ 1440656 h 1750219"/>
                <a:gd name="connsiteX8" fmla="*/ 60468 w 3475916"/>
                <a:gd name="connsiteY8" fmla="*/ 1331118 h 1750219"/>
                <a:gd name="connsiteX9" fmla="*/ 493855 w 3475916"/>
                <a:gd name="connsiteY9" fmla="*/ 657224 h 1750219"/>
                <a:gd name="connsiteX10" fmla="*/ 824848 w 3475916"/>
                <a:gd name="connsiteY10" fmla="*/ 728661 h 1750219"/>
                <a:gd name="connsiteX11" fmla="*/ 912954 w 3475916"/>
                <a:gd name="connsiteY11" fmla="*/ 812005 h 1750219"/>
                <a:gd name="connsiteX12" fmla="*/ 1208229 w 3475916"/>
                <a:gd name="connsiteY12" fmla="*/ 907255 h 1750219"/>
                <a:gd name="connsiteX13" fmla="*/ 1427304 w 3475916"/>
                <a:gd name="connsiteY13" fmla="*/ 869155 h 1750219"/>
                <a:gd name="connsiteX14" fmla="*/ 1527317 w 3475916"/>
                <a:gd name="connsiteY14" fmla="*/ 916780 h 1750219"/>
                <a:gd name="connsiteX15" fmla="*/ 1744011 w 3475916"/>
                <a:gd name="connsiteY15" fmla="*/ 973931 h 1750219"/>
                <a:gd name="connsiteX16" fmla="*/ 1836879 w 3475916"/>
                <a:gd name="connsiteY16" fmla="*/ 1009649 h 1750219"/>
                <a:gd name="connsiteX17" fmla="*/ 1884504 w 3475916"/>
                <a:gd name="connsiteY17" fmla="*/ 1009649 h 1750219"/>
                <a:gd name="connsiteX18" fmla="*/ 1936892 w 3475916"/>
                <a:gd name="connsiteY18" fmla="*/ 1076325 h 1750219"/>
                <a:gd name="connsiteX19" fmla="*/ 2003567 w 3475916"/>
                <a:gd name="connsiteY19" fmla="*/ 976312 h 1750219"/>
                <a:gd name="connsiteX20" fmla="*/ 2079767 w 3475916"/>
                <a:gd name="connsiteY20" fmla="*/ 864393 h 1750219"/>
                <a:gd name="connsiteX21" fmla="*/ 2151204 w 3475916"/>
                <a:gd name="connsiteY21" fmla="*/ 661987 h 1750219"/>
                <a:gd name="connsiteX22" fmla="*/ 2205973 w 3475916"/>
                <a:gd name="connsiteY22" fmla="*/ 361949 h 1750219"/>
                <a:gd name="connsiteX23" fmla="*/ 2203592 w 3475916"/>
                <a:gd name="connsiteY23" fmla="*/ 259557 h 1750219"/>
                <a:gd name="connsiteX24" fmla="*/ 2329798 w 3475916"/>
                <a:gd name="connsiteY24" fmla="*/ 161925 h 1750219"/>
                <a:gd name="connsiteX25" fmla="*/ 2396472 w 3475916"/>
                <a:gd name="connsiteY25" fmla="*/ 0 h 1750219"/>
                <a:gd name="connsiteX26" fmla="*/ 2689367 w 3475916"/>
                <a:gd name="connsiteY26" fmla="*/ 42863 h 1750219"/>
                <a:gd name="connsiteX27" fmla="*/ 2946542 w 3475916"/>
                <a:gd name="connsiteY27" fmla="*/ 138113 h 1750219"/>
                <a:gd name="connsiteX28" fmla="*/ 3120373 w 3475916"/>
                <a:gd name="connsiteY28" fmla="*/ 257175 h 1750219"/>
                <a:gd name="connsiteX29" fmla="*/ 3265629 w 3475916"/>
                <a:gd name="connsiteY29" fmla="*/ 321469 h 1750219"/>
                <a:gd name="connsiteX30" fmla="*/ 3379931 w 3475916"/>
                <a:gd name="connsiteY30" fmla="*/ 316706 h 1750219"/>
                <a:gd name="connsiteX31" fmla="*/ 3444224 w 3475916"/>
                <a:gd name="connsiteY31" fmla="*/ 426244 h 1750219"/>
                <a:gd name="connsiteX32" fmla="*/ 3475180 w 3475916"/>
                <a:gd name="connsiteY32" fmla="*/ 633413 h 1750219"/>
                <a:gd name="connsiteX33" fmla="*/ 3458511 w 3475916"/>
                <a:gd name="connsiteY33" fmla="*/ 702469 h 1750219"/>
                <a:gd name="connsiteX34" fmla="*/ 3446604 w 3475916"/>
                <a:gd name="connsiteY34" fmla="*/ 788194 h 1750219"/>
                <a:gd name="connsiteX35" fmla="*/ 3391836 w 3475916"/>
                <a:gd name="connsiteY35" fmla="*/ 821532 h 1750219"/>
                <a:gd name="connsiteX36" fmla="*/ 3360881 w 3475916"/>
                <a:gd name="connsiteY36" fmla="*/ 1014413 h 1750219"/>
                <a:gd name="connsiteX0" fmla="*/ 951819 w 3476681"/>
                <a:gd name="connsiteY0" fmla="*/ 1750219 h 1750219"/>
                <a:gd name="connsiteX1" fmla="*/ 842283 w 3476681"/>
                <a:gd name="connsiteY1" fmla="*/ 1733548 h 1750219"/>
                <a:gd name="connsiteX2" fmla="*/ 720839 w 3476681"/>
                <a:gd name="connsiteY2" fmla="*/ 1747836 h 1750219"/>
                <a:gd name="connsiteX3" fmla="*/ 556533 w 3476681"/>
                <a:gd name="connsiteY3" fmla="*/ 1716879 h 1750219"/>
                <a:gd name="connsiteX4" fmla="*/ 270783 w 3476681"/>
                <a:gd name="connsiteY4" fmla="*/ 1607342 h 1750219"/>
                <a:gd name="connsiteX5" fmla="*/ 118383 w 3476681"/>
                <a:gd name="connsiteY5" fmla="*/ 1643061 h 1750219"/>
                <a:gd name="connsiteX6" fmla="*/ 30277 w 3476681"/>
                <a:gd name="connsiteY6" fmla="*/ 1707355 h 1750219"/>
                <a:gd name="connsiteX7" fmla="*/ 30277 w 3476681"/>
                <a:gd name="connsiteY7" fmla="*/ 1574006 h 1750219"/>
                <a:gd name="connsiteX8" fmla="*/ 1702 w 3476681"/>
                <a:gd name="connsiteY8" fmla="*/ 1440656 h 1750219"/>
                <a:gd name="connsiteX9" fmla="*/ 61233 w 3476681"/>
                <a:gd name="connsiteY9" fmla="*/ 1331118 h 1750219"/>
                <a:gd name="connsiteX10" fmla="*/ 494620 w 3476681"/>
                <a:gd name="connsiteY10" fmla="*/ 657224 h 1750219"/>
                <a:gd name="connsiteX11" fmla="*/ 825613 w 3476681"/>
                <a:gd name="connsiteY11" fmla="*/ 728661 h 1750219"/>
                <a:gd name="connsiteX12" fmla="*/ 913719 w 3476681"/>
                <a:gd name="connsiteY12" fmla="*/ 812005 h 1750219"/>
                <a:gd name="connsiteX13" fmla="*/ 1208994 w 3476681"/>
                <a:gd name="connsiteY13" fmla="*/ 907255 h 1750219"/>
                <a:gd name="connsiteX14" fmla="*/ 1428069 w 3476681"/>
                <a:gd name="connsiteY14" fmla="*/ 869155 h 1750219"/>
                <a:gd name="connsiteX15" fmla="*/ 1528082 w 3476681"/>
                <a:gd name="connsiteY15" fmla="*/ 916780 h 1750219"/>
                <a:gd name="connsiteX16" fmla="*/ 1744776 w 3476681"/>
                <a:gd name="connsiteY16" fmla="*/ 973931 h 1750219"/>
                <a:gd name="connsiteX17" fmla="*/ 1837644 w 3476681"/>
                <a:gd name="connsiteY17" fmla="*/ 1009649 h 1750219"/>
                <a:gd name="connsiteX18" fmla="*/ 1885269 w 3476681"/>
                <a:gd name="connsiteY18" fmla="*/ 1009649 h 1750219"/>
                <a:gd name="connsiteX19" fmla="*/ 1937657 w 3476681"/>
                <a:gd name="connsiteY19" fmla="*/ 1076325 h 1750219"/>
                <a:gd name="connsiteX20" fmla="*/ 2004332 w 3476681"/>
                <a:gd name="connsiteY20" fmla="*/ 976312 h 1750219"/>
                <a:gd name="connsiteX21" fmla="*/ 2080532 w 3476681"/>
                <a:gd name="connsiteY21" fmla="*/ 864393 h 1750219"/>
                <a:gd name="connsiteX22" fmla="*/ 2151969 w 3476681"/>
                <a:gd name="connsiteY22" fmla="*/ 661987 h 1750219"/>
                <a:gd name="connsiteX23" fmla="*/ 2206738 w 3476681"/>
                <a:gd name="connsiteY23" fmla="*/ 361949 h 1750219"/>
                <a:gd name="connsiteX24" fmla="*/ 2204357 w 3476681"/>
                <a:gd name="connsiteY24" fmla="*/ 259557 h 1750219"/>
                <a:gd name="connsiteX25" fmla="*/ 2330563 w 3476681"/>
                <a:gd name="connsiteY25" fmla="*/ 161925 h 1750219"/>
                <a:gd name="connsiteX26" fmla="*/ 2397237 w 3476681"/>
                <a:gd name="connsiteY26" fmla="*/ 0 h 1750219"/>
                <a:gd name="connsiteX27" fmla="*/ 2690132 w 3476681"/>
                <a:gd name="connsiteY27" fmla="*/ 42863 h 1750219"/>
                <a:gd name="connsiteX28" fmla="*/ 2947307 w 3476681"/>
                <a:gd name="connsiteY28" fmla="*/ 138113 h 1750219"/>
                <a:gd name="connsiteX29" fmla="*/ 3121138 w 3476681"/>
                <a:gd name="connsiteY29" fmla="*/ 257175 h 1750219"/>
                <a:gd name="connsiteX30" fmla="*/ 3266394 w 3476681"/>
                <a:gd name="connsiteY30" fmla="*/ 321469 h 1750219"/>
                <a:gd name="connsiteX31" fmla="*/ 3380696 w 3476681"/>
                <a:gd name="connsiteY31" fmla="*/ 316706 h 1750219"/>
                <a:gd name="connsiteX32" fmla="*/ 3444989 w 3476681"/>
                <a:gd name="connsiteY32" fmla="*/ 426244 h 1750219"/>
                <a:gd name="connsiteX33" fmla="*/ 3475945 w 3476681"/>
                <a:gd name="connsiteY33" fmla="*/ 633413 h 1750219"/>
                <a:gd name="connsiteX34" fmla="*/ 3459276 w 3476681"/>
                <a:gd name="connsiteY34" fmla="*/ 702469 h 1750219"/>
                <a:gd name="connsiteX35" fmla="*/ 3447369 w 3476681"/>
                <a:gd name="connsiteY35" fmla="*/ 788194 h 1750219"/>
                <a:gd name="connsiteX36" fmla="*/ 3392601 w 3476681"/>
                <a:gd name="connsiteY36" fmla="*/ 821532 h 1750219"/>
                <a:gd name="connsiteX37" fmla="*/ 3361646 w 3476681"/>
                <a:gd name="connsiteY37" fmla="*/ 1014413 h 1750219"/>
                <a:gd name="connsiteX0" fmla="*/ 1024442 w 3549304"/>
                <a:gd name="connsiteY0" fmla="*/ 1750219 h 1750219"/>
                <a:gd name="connsiteX1" fmla="*/ 914906 w 3549304"/>
                <a:gd name="connsiteY1" fmla="*/ 1733548 h 1750219"/>
                <a:gd name="connsiteX2" fmla="*/ 793462 w 3549304"/>
                <a:gd name="connsiteY2" fmla="*/ 1747836 h 1750219"/>
                <a:gd name="connsiteX3" fmla="*/ 629156 w 3549304"/>
                <a:gd name="connsiteY3" fmla="*/ 1716879 h 1750219"/>
                <a:gd name="connsiteX4" fmla="*/ 343406 w 3549304"/>
                <a:gd name="connsiteY4" fmla="*/ 1607342 h 1750219"/>
                <a:gd name="connsiteX5" fmla="*/ 191006 w 3549304"/>
                <a:gd name="connsiteY5" fmla="*/ 1643061 h 1750219"/>
                <a:gd name="connsiteX6" fmla="*/ 102900 w 3549304"/>
                <a:gd name="connsiteY6" fmla="*/ 1707355 h 1750219"/>
                <a:gd name="connsiteX7" fmla="*/ 102900 w 3549304"/>
                <a:gd name="connsiteY7" fmla="*/ 1574006 h 1750219"/>
                <a:gd name="connsiteX8" fmla="*/ 74325 w 3549304"/>
                <a:gd name="connsiteY8" fmla="*/ 1440656 h 1750219"/>
                <a:gd name="connsiteX9" fmla="*/ 133856 w 3549304"/>
                <a:gd name="connsiteY9" fmla="*/ 1331118 h 1750219"/>
                <a:gd name="connsiteX10" fmla="*/ 14794 w 3549304"/>
                <a:gd name="connsiteY10" fmla="*/ 1035843 h 1750219"/>
                <a:gd name="connsiteX11" fmla="*/ 567243 w 3549304"/>
                <a:gd name="connsiteY11" fmla="*/ 657224 h 1750219"/>
                <a:gd name="connsiteX12" fmla="*/ 898236 w 3549304"/>
                <a:gd name="connsiteY12" fmla="*/ 728661 h 1750219"/>
                <a:gd name="connsiteX13" fmla="*/ 986342 w 3549304"/>
                <a:gd name="connsiteY13" fmla="*/ 812005 h 1750219"/>
                <a:gd name="connsiteX14" fmla="*/ 1281617 w 3549304"/>
                <a:gd name="connsiteY14" fmla="*/ 907255 h 1750219"/>
                <a:gd name="connsiteX15" fmla="*/ 1500692 w 3549304"/>
                <a:gd name="connsiteY15" fmla="*/ 869155 h 1750219"/>
                <a:gd name="connsiteX16" fmla="*/ 1600705 w 3549304"/>
                <a:gd name="connsiteY16" fmla="*/ 916780 h 1750219"/>
                <a:gd name="connsiteX17" fmla="*/ 1817399 w 3549304"/>
                <a:gd name="connsiteY17" fmla="*/ 973931 h 1750219"/>
                <a:gd name="connsiteX18" fmla="*/ 1910267 w 3549304"/>
                <a:gd name="connsiteY18" fmla="*/ 1009649 h 1750219"/>
                <a:gd name="connsiteX19" fmla="*/ 1957892 w 3549304"/>
                <a:gd name="connsiteY19" fmla="*/ 1009649 h 1750219"/>
                <a:gd name="connsiteX20" fmla="*/ 2010280 w 3549304"/>
                <a:gd name="connsiteY20" fmla="*/ 1076325 h 1750219"/>
                <a:gd name="connsiteX21" fmla="*/ 2076955 w 3549304"/>
                <a:gd name="connsiteY21" fmla="*/ 976312 h 1750219"/>
                <a:gd name="connsiteX22" fmla="*/ 2153155 w 3549304"/>
                <a:gd name="connsiteY22" fmla="*/ 864393 h 1750219"/>
                <a:gd name="connsiteX23" fmla="*/ 2224592 w 3549304"/>
                <a:gd name="connsiteY23" fmla="*/ 661987 h 1750219"/>
                <a:gd name="connsiteX24" fmla="*/ 2279361 w 3549304"/>
                <a:gd name="connsiteY24" fmla="*/ 361949 h 1750219"/>
                <a:gd name="connsiteX25" fmla="*/ 2276980 w 3549304"/>
                <a:gd name="connsiteY25" fmla="*/ 259557 h 1750219"/>
                <a:gd name="connsiteX26" fmla="*/ 2403186 w 3549304"/>
                <a:gd name="connsiteY26" fmla="*/ 161925 h 1750219"/>
                <a:gd name="connsiteX27" fmla="*/ 2469860 w 3549304"/>
                <a:gd name="connsiteY27" fmla="*/ 0 h 1750219"/>
                <a:gd name="connsiteX28" fmla="*/ 2762755 w 3549304"/>
                <a:gd name="connsiteY28" fmla="*/ 42863 h 1750219"/>
                <a:gd name="connsiteX29" fmla="*/ 3019930 w 3549304"/>
                <a:gd name="connsiteY29" fmla="*/ 138113 h 1750219"/>
                <a:gd name="connsiteX30" fmla="*/ 3193761 w 3549304"/>
                <a:gd name="connsiteY30" fmla="*/ 257175 h 1750219"/>
                <a:gd name="connsiteX31" fmla="*/ 3339017 w 3549304"/>
                <a:gd name="connsiteY31" fmla="*/ 321469 h 1750219"/>
                <a:gd name="connsiteX32" fmla="*/ 3453319 w 3549304"/>
                <a:gd name="connsiteY32" fmla="*/ 316706 h 1750219"/>
                <a:gd name="connsiteX33" fmla="*/ 3517612 w 3549304"/>
                <a:gd name="connsiteY33" fmla="*/ 426244 h 1750219"/>
                <a:gd name="connsiteX34" fmla="*/ 3548568 w 3549304"/>
                <a:gd name="connsiteY34" fmla="*/ 633413 h 1750219"/>
                <a:gd name="connsiteX35" fmla="*/ 3531899 w 3549304"/>
                <a:gd name="connsiteY35" fmla="*/ 702469 h 1750219"/>
                <a:gd name="connsiteX36" fmla="*/ 3519992 w 3549304"/>
                <a:gd name="connsiteY36" fmla="*/ 788194 h 1750219"/>
                <a:gd name="connsiteX37" fmla="*/ 3465224 w 3549304"/>
                <a:gd name="connsiteY37" fmla="*/ 821532 h 1750219"/>
                <a:gd name="connsiteX38" fmla="*/ 3434269 w 3549304"/>
                <a:gd name="connsiteY38" fmla="*/ 1014413 h 1750219"/>
                <a:gd name="connsiteX0" fmla="*/ 1041416 w 3566278"/>
                <a:gd name="connsiteY0" fmla="*/ 1750219 h 1750219"/>
                <a:gd name="connsiteX1" fmla="*/ 931880 w 3566278"/>
                <a:gd name="connsiteY1" fmla="*/ 1733548 h 1750219"/>
                <a:gd name="connsiteX2" fmla="*/ 810436 w 3566278"/>
                <a:gd name="connsiteY2" fmla="*/ 1747836 h 1750219"/>
                <a:gd name="connsiteX3" fmla="*/ 646130 w 3566278"/>
                <a:gd name="connsiteY3" fmla="*/ 1716879 h 1750219"/>
                <a:gd name="connsiteX4" fmla="*/ 360380 w 3566278"/>
                <a:gd name="connsiteY4" fmla="*/ 1607342 h 1750219"/>
                <a:gd name="connsiteX5" fmla="*/ 207980 w 3566278"/>
                <a:gd name="connsiteY5" fmla="*/ 1643061 h 1750219"/>
                <a:gd name="connsiteX6" fmla="*/ 119874 w 3566278"/>
                <a:gd name="connsiteY6" fmla="*/ 1707355 h 1750219"/>
                <a:gd name="connsiteX7" fmla="*/ 119874 w 3566278"/>
                <a:gd name="connsiteY7" fmla="*/ 1574006 h 1750219"/>
                <a:gd name="connsiteX8" fmla="*/ 91299 w 3566278"/>
                <a:gd name="connsiteY8" fmla="*/ 1440656 h 1750219"/>
                <a:gd name="connsiteX9" fmla="*/ 150830 w 3566278"/>
                <a:gd name="connsiteY9" fmla="*/ 1331118 h 1750219"/>
                <a:gd name="connsiteX10" fmla="*/ 86537 w 3566278"/>
                <a:gd name="connsiteY10" fmla="*/ 1164431 h 1750219"/>
                <a:gd name="connsiteX11" fmla="*/ 31768 w 3566278"/>
                <a:gd name="connsiteY11" fmla="*/ 1035843 h 1750219"/>
                <a:gd name="connsiteX12" fmla="*/ 584217 w 3566278"/>
                <a:gd name="connsiteY12" fmla="*/ 657224 h 1750219"/>
                <a:gd name="connsiteX13" fmla="*/ 915210 w 3566278"/>
                <a:gd name="connsiteY13" fmla="*/ 728661 h 1750219"/>
                <a:gd name="connsiteX14" fmla="*/ 1003316 w 3566278"/>
                <a:gd name="connsiteY14" fmla="*/ 812005 h 1750219"/>
                <a:gd name="connsiteX15" fmla="*/ 1298591 w 3566278"/>
                <a:gd name="connsiteY15" fmla="*/ 907255 h 1750219"/>
                <a:gd name="connsiteX16" fmla="*/ 1517666 w 3566278"/>
                <a:gd name="connsiteY16" fmla="*/ 869155 h 1750219"/>
                <a:gd name="connsiteX17" fmla="*/ 1617679 w 3566278"/>
                <a:gd name="connsiteY17" fmla="*/ 916780 h 1750219"/>
                <a:gd name="connsiteX18" fmla="*/ 1834373 w 3566278"/>
                <a:gd name="connsiteY18" fmla="*/ 973931 h 1750219"/>
                <a:gd name="connsiteX19" fmla="*/ 1927241 w 3566278"/>
                <a:gd name="connsiteY19" fmla="*/ 1009649 h 1750219"/>
                <a:gd name="connsiteX20" fmla="*/ 1974866 w 3566278"/>
                <a:gd name="connsiteY20" fmla="*/ 1009649 h 1750219"/>
                <a:gd name="connsiteX21" fmla="*/ 2027254 w 3566278"/>
                <a:gd name="connsiteY21" fmla="*/ 1076325 h 1750219"/>
                <a:gd name="connsiteX22" fmla="*/ 2093929 w 3566278"/>
                <a:gd name="connsiteY22" fmla="*/ 976312 h 1750219"/>
                <a:gd name="connsiteX23" fmla="*/ 2170129 w 3566278"/>
                <a:gd name="connsiteY23" fmla="*/ 864393 h 1750219"/>
                <a:gd name="connsiteX24" fmla="*/ 2241566 w 3566278"/>
                <a:gd name="connsiteY24" fmla="*/ 661987 h 1750219"/>
                <a:gd name="connsiteX25" fmla="*/ 2296335 w 3566278"/>
                <a:gd name="connsiteY25" fmla="*/ 361949 h 1750219"/>
                <a:gd name="connsiteX26" fmla="*/ 2293954 w 3566278"/>
                <a:gd name="connsiteY26" fmla="*/ 259557 h 1750219"/>
                <a:gd name="connsiteX27" fmla="*/ 2420160 w 3566278"/>
                <a:gd name="connsiteY27" fmla="*/ 161925 h 1750219"/>
                <a:gd name="connsiteX28" fmla="*/ 2486834 w 3566278"/>
                <a:gd name="connsiteY28" fmla="*/ 0 h 1750219"/>
                <a:gd name="connsiteX29" fmla="*/ 2779729 w 3566278"/>
                <a:gd name="connsiteY29" fmla="*/ 42863 h 1750219"/>
                <a:gd name="connsiteX30" fmla="*/ 3036904 w 3566278"/>
                <a:gd name="connsiteY30" fmla="*/ 138113 h 1750219"/>
                <a:gd name="connsiteX31" fmla="*/ 3210735 w 3566278"/>
                <a:gd name="connsiteY31" fmla="*/ 257175 h 1750219"/>
                <a:gd name="connsiteX32" fmla="*/ 3355991 w 3566278"/>
                <a:gd name="connsiteY32" fmla="*/ 321469 h 1750219"/>
                <a:gd name="connsiteX33" fmla="*/ 3470293 w 3566278"/>
                <a:gd name="connsiteY33" fmla="*/ 316706 h 1750219"/>
                <a:gd name="connsiteX34" fmla="*/ 3534586 w 3566278"/>
                <a:gd name="connsiteY34" fmla="*/ 426244 h 1750219"/>
                <a:gd name="connsiteX35" fmla="*/ 3565542 w 3566278"/>
                <a:gd name="connsiteY35" fmla="*/ 633413 h 1750219"/>
                <a:gd name="connsiteX36" fmla="*/ 3548873 w 3566278"/>
                <a:gd name="connsiteY36" fmla="*/ 702469 h 1750219"/>
                <a:gd name="connsiteX37" fmla="*/ 3536966 w 3566278"/>
                <a:gd name="connsiteY37" fmla="*/ 788194 h 1750219"/>
                <a:gd name="connsiteX38" fmla="*/ 3482198 w 3566278"/>
                <a:gd name="connsiteY38" fmla="*/ 821532 h 1750219"/>
                <a:gd name="connsiteX39" fmla="*/ 3451243 w 3566278"/>
                <a:gd name="connsiteY39" fmla="*/ 1014413 h 1750219"/>
                <a:gd name="connsiteX0" fmla="*/ 1041416 w 3566278"/>
                <a:gd name="connsiteY0" fmla="*/ 1750219 h 1750219"/>
                <a:gd name="connsiteX1" fmla="*/ 931880 w 3566278"/>
                <a:gd name="connsiteY1" fmla="*/ 1733548 h 1750219"/>
                <a:gd name="connsiteX2" fmla="*/ 810436 w 3566278"/>
                <a:gd name="connsiteY2" fmla="*/ 1747836 h 1750219"/>
                <a:gd name="connsiteX3" fmla="*/ 646130 w 3566278"/>
                <a:gd name="connsiteY3" fmla="*/ 1716879 h 1750219"/>
                <a:gd name="connsiteX4" fmla="*/ 360380 w 3566278"/>
                <a:gd name="connsiteY4" fmla="*/ 1607342 h 1750219"/>
                <a:gd name="connsiteX5" fmla="*/ 207980 w 3566278"/>
                <a:gd name="connsiteY5" fmla="*/ 1643061 h 1750219"/>
                <a:gd name="connsiteX6" fmla="*/ 119874 w 3566278"/>
                <a:gd name="connsiteY6" fmla="*/ 1707355 h 1750219"/>
                <a:gd name="connsiteX7" fmla="*/ 119874 w 3566278"/>
                <a:gd name="connsiteY7" fmla="*/ 1574006 h 1750219"/>
                <a:gd name="connsiteX8" fmla="*/ 91299 w 3566278"/>
                <a:gd name="connsiteY8" fmla="*/ 1440656 h 1750219"/>
                <a:gd name="connsiteX9" fmla="*/ 150830 w 3566278"/>
                <a:gd name="connsiteY9" fmla="*/ 1331118 h 1750219"/>
                <a:gd name="connsiteX10" fmla="*/ 86537 w 3566278"/>
                <a:gd name="connsiteY10" fmla="*/ 1164431 h 1750219"/>
                <a:gd name="connsiteX11" fmla="*/ 31768 w 3566278"/>
                <a:gd name="connsiteY11" fmla="*/ 1035843 h 1750219"/>
                <a:gd name="connsiteX12" fmla="*/ 584217 w 3566278"/>
                <a:gd name="connsiteY12" fmla="*/ 657224 h 1750219"/>
                <a:gd name="connsiteX13" fmla="*/ 915210 w 3566278"/>
                <a:gd name="connsiteY13" fmla="*/ 728661 h 1750219"/>
                <a:gd name="connsiteX14" fmla="*/ 1003316 w 3566278"/>
                <a:gd name="connsiteY14" fmla="*/ 812005 h 1750219"/>
                <a:gd name="connsiteX15" fmla="*/ 1298591 w 3566278"/>
                <a:gd name="connsiteY15" fmla="*/ 907255 h 1750219"/>
                <a:gd name="connsiteX16" fmla="*/ 1517666 w 3566278"/>
                <a:gd name="connsiteY16" fmla="*/ 869155 h 1750219"/>
                <a:gd name="connsiteX17" fmla="*/ 1617679 w 3566278"/>
                <a:gd name="connsiteY17" fmla="*/ 916780 h 1750219"/>
                <a:gd name="connsiteX18" fmla="*/ 1834373 w 3566278"/>
                <a:gd name="connsiteY18" fmla="*/ 973931 h 1750219"/>
                <a:gd name="connsiteX19" fmla="*/ 1927241 w 3566278"/>
                <a:gd name="connsiteY19" fmla="*/ 1009649 h 1750219"/>
                <a:gd name="connsiteX20" fmla="*/ 1974866 w 3566278"/>
                <a:gd name="connsiteY20" fmla="*/ 1009649 h 1750219"/>
                <a:gd name="connsiteX21" fmla="*/ 2027254 w 3566278"/>
                <a:gd name="connsiteY21" fmla="*/ 1076325 h 1750219"/>
                <a:gd name="connsiteX22" fmla="*/ 2093929 w 3566278"/>
                <a:gd name="connsiteY22" fmla="*/ 976312 h 1750219"/>
                <a:gd name="connsiteX23" fmla="*/ 2170129 w 3566278"/>
                <a:gd name="connsiteY23" fmla="*/ 864393 h 1750219"/>
                <a:gd name="connsiteX24" fmla="*/ 2241566 w 3566278"/>
                <a:gd name="connsiteY24" fmla="*/ 661987 h 1750219"/>
                <a:gd name="connsiteX25" fmla="*/ 2296335 w 3566278"/>
                <a:gd name="connsiteY25" fmla="*/ 361949 h 1750219"/>
                <a:gd name="connsiteX26" fmla="*/ 2293954 w 3566278"/>
                <a:gd name="connsiteY26" fmla="*/ 259557 h 1750219"/>
                <a:gd name="connsiteX27" fmla="*/ 2420160 w 3566278"/>
                <a:gd name="connsiteY27" fmla="*/ 161925 h 1750219"/>
                <a:gd name="connsiteX28" fmla="*/ 2486834 w 3566278"/>
                <a:gd name="connsiteY28" fmla="*/ 0 h 1750219"/>
                <a:gd name="connsiteX29" fmla="*/ 2779729 w 3566278"/>
                <a:gd name="connsiteY29" fmla="*/ 42863 h 1750219"/>
                <a:gd name="connsiteX30" fmla="*/ 3036904 w 3566278"/>
                <a:gd name="connsiteY30" fmla="*/ 138113 h 1750219"/>
                <a:gd name="connsiteX31" fmla="*/ 3210735 w 3566278"/>
                <a:gd name="connsiteY31" fmla="*/ 257175 h 1750219"/>
                <a:gd name="connsiteX32" fmla="*/ 3355991 w 3566278"/>
                <a:gd name="connsiteY32" fmla="*/ 321469 h 1750219"/>
                <a:gd name="connsiteX33" fmla="*/ 3470293 w 3566278"/>
                <a:gd name="connsiteY33" fmla="*/ 316706 h 1750219"/>
                <a:gd name="connsiteX34" fmla="*/ 3534586 w 3566278"/>
                <a:gd name="connsiteY34" fmla="*/ 426244 h 1750219"/>
                <a:gd name="connsiteX35" fmla="*/ 3565542 w 3566278"/>
                <a:gd name="connsiteY35" fmla="*/ 633413 h 1750219"/>
                <a:gd name="connsiteX36" fmla="*/ 3548873 w 3566278"/>
                <a:gd name="connsiteY36" fmla="*/ 702469 h 1750219"/>
                <a:gd name="connsiteX37" fmla="*/ 3536966 w 3566278"/>
                <a:gd name="connsiteY37" fmla="*/ 788194 h 1750219"/>
                <a:gd name="connsiteX38" fmla="*/ 3482198 w 3566278"/>
                <a:gd name="connsiteY38" fmla="*/ 821532 h 1750219"/>
                <a:gd name="connsiteX39" fmla="*/ 3451243 w 3566278"/>
                <a:gd name="connsiteY39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557500 w 3539561"/>
                <a:gd name="connsiteY12" fmla="*/ 657224 h 1750219"/>
                <a:gd name="connsiteX13" fmla="*/ 888493 w 3539561"/>
                <a:gd name="connsiteY13" fmla="*/ 728661 h 1750219"/>
                <a:gd name="connsiteX14" fmla="*/ 976599 w 3539561"/>
                <a:gd name="connsiteY14" fmla="*/ 812005 h 1750219"/>
                <a:gd name="connsiteX15" fmla="*/ 1271874 w 3539561"/>
                <a:gd name="connsiteY15" fmla="*/ 907255 h 1750219"/>
                <a:gd name="connsiteX16" fmla="*/ 1490949 w 3539561"/>
                <a:gd name="connsiteY16" fmla="*/ 869155 h 1750219"/>
                <a:gd name="connsiteX17" fmla="*/ 1590962 w 3539561"/>
                <a:gd name="connsiteY17" fmla="*/ 916780 h 1750219"/>
                <a:gd name="connsiteX18" fmla="*/ 1807656 w 3539561"/>
                <a:gd name="connsiteY18" fmla="*/ 973931 h 1750219"/>
                <a:gd name="connsiteX19" fmla="*/ 1900524 w 3539561"/>
                <a:gd name="connsiteY19" fmla="*/ 1009649 h 1750219"/>
                <a:gd name="connsiteX20" fmla="*/ 1948149 w 3539561"/>
                <a:gd name="connsiteY20" fmla="*/ 1009649 h 1750219"/>
                <a:gd name="connsiteX21" fmla="*/ 2000537 w 3539561"/>
                <a:gd name="connsiteY21" fmla="*/ 1076325 h 1750219"/>
                <a:gd name="connsiteX22" fmla="*/ 2067212 w 3539561"/>
                <a:gd name="connsiteY22" fmla="*/ 976312 h 1750219"/>
                <a:gd name="connsiteX23" fmla="*/ 2143412 w 3539561"/>
                <a:gd name="connsiteY23" fmla="*/ 864393 h 1750219"/>
                <a:gd name="connsiteX24" fmla="*/ 2214849 w 3539561"/>
                <a:gd name="connsiteY24" fmla="*/ 661987 h 1750219"/>
                <a:gd name="connsiteX25" fmla="*/ 2269618 w 3539561"/>
                <a:gd name="connsiteY25" fmla="*/ 361949 h 1750219"/>
                <a:gd name="connsiteX26" fmla="*/ 2267237 w 3539561"/>
                <a:gd name="connsiteY26" fmla="*/ 259557 h 1750219"/>
                <a:gd name="connsiteX27" fmla="*/ 2393443 w 3539561"/>
                <a:gd name="connsiteY27" fmla="*/ 161925 h 1750219"/>
                <a:gd name="connsiteX28" fmla="*/ 2460117 w 3539561"/>
                <a:gd name="connsiteY28" fmla="*/ 0 h 1750219"/>
                <a:gd name="connsiteX29" fmla="*/ 2753012 w 3539561"/>
                <a:gd name="connsiteY29" fmla="*/ 42863 h 1750219"/>
                <a:gd name="connsiteX30" fmla="*/ 3010187 w 3539561"/>
                <a:gd name="connsiteY30" fmla="*/ 138113 h 1750219"/>
                <a:gd name="connsiteX31" fmla="*/ 3184018 w 3539561"/>
                <a:gd name="connsiteY31" fmla="*/ 257175 h 1750219"/>
                <a:gd name="connsiteX32" fmla="*/ 3329274 w 3539561"/>
                <a:gd name="connsiteY32" fmla="*/ 321469 h 1750219"/>
                <a:gd name="connsiteX33" fmla="*/ 3443576 w 3539561"/>
                <a:gd name="connsiteY33" fmla="*/ 316706 h 1750219"/>
                <a:gd name="connsiteX34" fmla="*/ 3507869 w 3539561"/>
                <a:gd name="connsiteY34" fmla="*/ 426244 h 1750219"/>
                <a:gd name="connsiteX35" fmla="*/ 3538825 w 3539561"/>
                <a:gd name="connsiteY35" fmla="*/ 633413 h 1750219"/>
                <a:gd name="connsiteX36" fmla="*/ 3522156 w 3539561"/>
                <a:gd name="connsiteY36" fmla="*/ 702469 h 1750219"/>
                <a:gd name="connsiteX37" fmla="*/ 3510249 w 3539561"/>
                <a:gd name="connsiteY37" fmla="*/ 788194 h 1750219"/>
                <a:gd name="connsiteX38" fmla="*/ 3455481 w 3539561"/>
                <a:gd name="connsiteY38" fmla="*/ 821532 h 1750219"/>
                <a:gd name="connsiteX39" fmla="*/ 3424526 w 3539561"/>
                <a:gd name="connsiteY39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557500 w 3539561"/>
                <a:gd name="connsiteY12" fmla="*/ 657224 h 1750219"/>
                <a:gd name="connsiteX13" fmla="*/ 888493 w 3539561"/>
                <a:gd name="connsiteY13" fmla="*/ 728661 h 1750219"/>
                <a:gd name="connsiteX14" fmla="*/ 976599 w 3539561"/>
                <a:gd name="connsiteY14" fmla="*/ 812005 h 1750219"/>
                <a:gd name="connsiteX15" fmla="*/ 1271874 w 3539561"/>
                <a:gd name="connsiteY15" fmla="*/ 907255 h 1750219"/>
                <a:gd name="connsiteX16" fmla="*/ 1490949 w 3539561"/>
                <a:gd name="connsiteY16" fmla="*/ 869155 h 1750219"/>
                <a:gd name="connsiteX17" fmla="*/ 1590962 w 3539561"/>
                <a:gd name="connsiteY17" fmla="*/ 916780 h 1750219"/>
                <a:gd name="connsiteX18" fmla="*/ 1807656 w 3539561"/>
                <a:gd name="connsiteY18" fmla="*/ 973931 h 1750219"/>
                <a:gd name="connsiteX19" fmla="*/ 1900524 w 3539561"/>
                <a:gd name="connsiteY19" fmla="*/ 1009649 h 1750219"/>
                <a:gd name="connsiteX20" fmla="*/ 1948149 w 3539561"/>
                <a:gd name="connsiteY20" fmla="*/ 1009649 h 1750219"/>
                <a:gd name="connsiteX21" fmla="*/ 2000537 w 3539561"/>
                <a:gd name="connsiteY21" fmla="*/ 1076325 h 1750219"/>
                <a:gd name="connsiteX22" fmla="*/ 2067212 w 3539561"/>
                <a:gd name="connsiteY22" fmla="*/ 976312 h 1750219"/>
                <a:gd name="connsiteX23" fmla="*/ 2143412 w 3539561"/>
                <a:gd name="connsiteY23" fmla="*/ 864393 h 1750219"/>
                <a:gd name="connsiteX24" fmla="*/ 2214849 w 3539561"/>
                <a:gd name="connsiteY24" fmla="*/ 661987 h 1750219"/>
                <a:gd name="connsiteX25" fmla="*/ 2269618 w 3539561"/>
                <a:gd name="connsiteY25" fmla="*/ 361949 h 1750219"/>
                <a:gd name="connsiteX26" fmla="*/ 2267237 w 3539561"/>
                <a:gd name="connsiteY26" fmla="*/ 259557 h 1750219"/>
                <a:gd name="connsiteX27" fmla="*/ 2393443 w 3539561"/>
                <a:gd name="connsiteY27" fmla="*/ 161925 h 1750219"/>
                <a:gd name="connsiteX28" fmla="*/ 2460117 w 3539561"/>
                <a:gd name="connsiteY28" fmla="*/ 0 h 1750219"/>
                <a:gd name="connsiteX29" fmla="*/ 2753012 w 3539561"/>
                <a:gd name="connsiteY29" fmla="*/ 42863 h 1750219"/>
                <a:gd name="connsiteX30" fmla="*/ 3010187 w 3539561"/>
                <a:gd name="connsiteY30" fmla="*/ 138113 h 1750219"/>
                <a:gd name="connsiteX31" fmla="*/ 3184018 w 3539561"/>
                <a:gd name="connsiteY31" fmla="*/ 257175 h 1750219"/>
                <a:gd name="connsiteX32" fmla="*/ 3329274 w 3539561"/>
                <a:gd name="connsiteY32" fmla="*/ 321469 h 1750219"/>
                <a:gd name="connsiteX33" fmla="*/ 3443576 w 3539561"/>
                <a:gd name="connsiteY33" fmla="*/ 316706 h 1750219"/>
                <a:gd name="connsiteX34" fmla="*/ 3507869 w 3539561"/>
                <a:gd name="connsiteY34" fmla="*/ 426244 h 1750219"/>
                <a:gd name="connsiteX35" fmla="*/ 3538825 w 3539561"/>
                <a:gd name="connsiteY35" fmla="*/ 633413 h 1750219"/>
                <a:gd name="connsiteX36" fmla="*/ 3522156 w 3539561"/>
                <a:gd name="connsiteY36" fmla="*/ 702469 h 1750219"/>
                <a:gd name="connsiteX37" fmla="*/ 3510249 w 3539561"/>
                <a:gd name="connsiteY37" fmla="*/ 788194 h 1750219"/>
                <a:gd name="connsiteX38" fmla="*/ 3455481 w 3539561"/>
                <a:gd name="connsiteY38" fmla="*/ 821532 h 1750219"/>
                <a:gd name="connsiteX39" fmla="*/ 3424526 w 3539561"/>
                <a:gd name="connsiteY39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481301 w 3539561"/>
                <a:gd name="connsiteY12" fmla="*/ 723899 h 1750219"/>
                <a:gd name="connsiteX13" fmla="*/ 557500 w 3539561"/>
                <a:gd name="connsiteY13" fmla="*/ 657224 h 1750219"/>
                <a:gd name="connsiteX14" fmla="*/ 888493 w 3539561"/>
                <a:gd name="connsiteY14" fmla="*/ 728661 h 1750219"/>
                <a:gd name="connsiteX15" fmla="*/ 976599 w 3539561"/>
                <a:gd name="connsiteY15" fmla="*/ 812005 h 1750219"/>
                <a:gd name="connsiteX16" fmla="*/ 1271874 w 3539561"/>
                <a:gd name="connsiteY16" fmla="*/ 907255 h 1750219"/>
                <a:gd name="connsiteX17" fmla="*/ 1490949 w 3539561"/>
                <a:gd name="connsiteY17" fmla="*/ 869155 h 1750219"/>
                <a:gd name="connsiteX18" fmla="*/ 1590962 w 3539561"/>
                <a:gd name="connsiteY18" fmla="*/ 916780 h 1750219"/>
                <a:gd name="connsiteX19" fmla="*/ 1807656 w 3539561"/>
                <a:gd name="connsiteY19" fmla="*/ 973931 h 1750219"/>
                <a:gd name="connsiteX20" fmla="*/ 1900524 w 3539561"/>
                <a:gd name="connsiteY20" fmla="*/ 1009649 h 1750219"/>
                <a:gd name="connsiteX21" fmla="*/ 1948149 w 3539561"/>
                <a:gd name="connsiteY21" fmla="*/ 1009649 h 1750219"/>
                <a:gd name="connsiteX22" fmla="*/ 2000537 w 3539561"/>
                <a:gd name="connsiteY22" fmla="*/ 1076325 h 1750219"/>
                <a:gd name="connsiteX23" fmla="*/ 2067212 w 3539561"/>
                <a:gd name="connsiteY23" fmla="*/ 976312 h 1750219"/>
                <a:gd name="connsiteX24" fmla="*/ 2143412 w 3539561"/>
                <a:gd name="connsiteY24" fmla="*/ 864393 h 1750219"/>
                <a:gd name="connsiteX25" fmla="*/ 2214849 w 3539561"/>
                <a:gd name="connsiteY25" fmla="*/ 661987 h 1750219"/>
                <a:gd name="connsiteX26" fmla="*/ 2269618 w 3539561"/>
                <a:gd name="connsiteY26" fmla="*/ 361949 h 1750219"/>
                <a:gd name="connsiteX27" fmla="*/ 2267237 w 3539561"/>
                <a:gd name="connsiteY27" fmla="*/ 259557 h 1750219"/>
                <a:gd name="connsiteX28" fmla="*/ 2393443 w 3539561"/>
                <a:gd name="connsiteY28" fmla="*/ 161925 h 1750219"/>
                <a:gd name="connsiteX29" fmla="*/ 2460117 w 3539561"/>
                <a:gd name="connsiteY29" fmla="*/ 0 h 1750219"/>
                <a:gd name="connsiteX30" fmla="*/ 2753012 w 3539561"/>
                <a:gd name="connsiteY30" fmla="*/ 42863 h 1750219"/>
                <a:gd name="connsiteX31" fmla="*/ 3010187 w 3539561"/>
                <a:gd name="connsiteY31" fmla="*/ 138113 h 1750219"/>
                <a:gd name="connsiteX32" fmla="*/ 3184018 w 3539561"/>
                <a:gd name="connsiteY32" fmla="*/ 257175 h 1750219"/>
                <a:gd name="connsiteX33" fmla="*/ 3329274 w 3539561"/>
                <a:gd name="connsiteY33" fmla="*/ 321469 h 1750219"/>
                <a:gd name="connsiteX34" fmla="*/ 3443576 w 3539561"/>
                <a:gd name="connsiteY34" fmla="*/ 316706 h 1750219"/>
                <a:gd name="connsiteX35" fmla="*/ 3507869 w 3539561"/>
                <a:gd name="connsiteY35" fmla="*/ 426244 h 1750219"/>
                <a:gd name="connsiteX36" fmla="*/ 3538825 w 3539561"/>
                <a:gd name="connsiteY36" fmla="*/ 633413 h 1750219"/>
                <a:gd name="connsiteX37" fmla="*/ 3522156 w 3539561"/>
                <a:gd name="connsiteY37" fmla="*/ 702469 h 1750219"/>
                <a:gd name="connsiteX38" fmla="*/ 3510249 w 3539561"/>
                <a:gd name="connsiteY38" fmla="*/ 788194 h 1750219"/>
                <a:gd name="connsiteX39" fmla="*/ 3455481 w 3539561"/>
                <a:gd name="connsiteY39" fmla="*/ 821532 h 1750219"/>
                <a:gd name="connsiteX40" fmla="*/ 3424526 w 3539561"/>
                <a:gd name="connsiteY40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481301 w 3539561"/>
                <a:gd name="connsiteY12" fmla="*/ 723899 h 1750219"/>
                <a:gd name="connsiteX13" fmla="*/ 557500 w 3539561"/>
                <a:gd name="connsiteY13" fmla="*/ 657224 h 1750219"/>
                <a:gd name="connsiteX14" fmla="*/ 888493 w 3539561"/>
                <a:gd name="connsiteY14" fmla="*/ 728661 h 1750219"/>
                <a:gd name="connsiteX15" fmla="*/ 976599 w 3539561"/>
                <a:gd name="connsiteY15" fmla="*/ 812005 h 1750219"/>
                <a:gd name="connsiteX16" fmla="*/ 1271874 w 3539561"/>
                <a:gd name="connsiteY16" fmla="*/ 907255 h 1750219"/>
                <a:gd name="connsiteX17" fmla="*/ 1490949 w 3539561"/>
                <a:gd name="connsiteY17" fmla="*/ 869155 h 1750219"/>
                <a:gd name="connsiteX18" fmla="*/ 1590962 w 3539561"/>
                <a:gd name="connsiteY18" fmla="*/ 916780 h 1750219"/>
                <a:gd name="connsiteX19" fmla="*/ 1807656 w 3539561"/>
                <a:gd name="connsiteY19" fmla="*/ 973931 h 1750219"/>
                <a:gd name="connsiteX20" fmla="*/ 1900524 w 3539561"/>
                <a:gd name="connsiteY20" fmla="*/ 1009649 h 1750219"/>
                <a:gd name="connsiteX21" fmla="*/ 1948149 w 3539561"/>
                <a:gd name="connsiteY21" fmla="*/ 1009649 h 1750219"/>
                <a:gd name="connsiteX22" fmla="*/ 2000537 w 3539561"/>
                <a:gd name="connsiteY22" fmla="*/ 1076325 h 1750219"/>
                <a:gd name="connsiteX23" fmla="*/ 2067212 w 3539561"/>
                <a:gd name="connsiteY23" fmla="*/ 976312 h 1750219"/>
                <a:gd name="connsiteX24" fmla="*/ 2143412 w 3539561"/>
                <a:gd name="connsiteY24" fmla="*/ 864393 h 1750219"/>
                <a:gd name="connsiteX25" fmla="*/ 2214849 w 3539561"/>
                <a:gd name="connsiteY25" fmla="*/ 661987 h 1750219"/>
                <a:gd name="connsiteX26" fmla="*/ 2269618 w 3539561"/>
                <a:gd name="connsiteY26" fmla="*/ 361949 h 1750219"/>
                <a:gd name="connsiteX27" fmla="*/ 2267237 w 3539561"/>
                <a:gd name="connsiteY27" fmla="*/ 259557 h 1750219"/>
                <a:gd name="connsiteX28" fmla="*/ 2393443 w 3539561"/>
                <a:gd name="connsiteY28" fmla="*/ 161925 h 1750219"/>
                <a:gd name="connsiteX29" fmla="*/ 2460117 w 3539561"/>
                <a:gd name="connsiteY29" fmla="*/ 0 h 1750219"/>
                <a:gd name="connsiteX30" fmla="*/ 2753012 w 3539561"/>
                <a:gd name="connsiteY30" fmla="*/ 42863 h 1750219"/>
                <a:gd name="connsiteX31" fmla="*/ 3010187 w 3539561"/>
                <a:gd name="connsiteY31" fmla="*/ 138113 h 1750219"/>
                <a:gd name="connsiteX32" fmla="*/ 3184018 w 3539561"/>
                <a:gd name="connsiteY32" fmla="*/ 257175 h 1750219"/>
                <a:gd name="connsiteX33" fmla="*/ 3329274 w 3539561"/>
                <a:gd name="connsiteY33" fmla="*/ 321469 h 1750219"/>
                <a:gd name="connsiteX34" fmla="*/ 3443576 w 3539561"/>
                <a:gd name="connsiteY34" fmla="*/ 316706 h 1750219"/>
                <a:gd name="connsiteX35" fmla="*/ 3507869 w 3539561"/>
                <a:gd name="connsiteY35" fmla="*/ 426244 h 1750219"/>
                <a:gd name="connsiteX36" fmla="*/ 3538825 w 3539561"/>
                <a:gd name="connsiteY36" fmla="*/ 633413 h 1750219"/>
                <a:gd name="connsiteX37" fmla="*/ 3522156 w 3539561"/>
                <a:gd name="connsiteY37" fmla="*/ 702469 h 1750219"/>
                <a:gd name="connsiteX38" fmla="*/ 3510249 w 3539561"/>
                <a:gd name="connsiteY38" fmla="*/ 788194 h 1750219"/>
                <a:gd name="connsiteX39" fmla="*/ 3455481 w 3539561"/>
                <a:gd name="connsiteY39" fmla="*/ 821532 h 1750219"/>
                <a:gd name="connsiteX40" fmla="*/ 3424526 w 3539561"/>
                <a:gd name="connsiteY40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481301 w 3539561"/>
                <a:gd name="connsiteY12" fmla="*/ 723899 h 1750219"/>
                <a:gd name="connsiteX13" fmla="*/ 557500 w 3539561"/>
                <a:gd name="connsiteY13" fmla="*/ 657224 h 1750219"/>
                <a:gd name="connsiteX14" fmla="*/ 888493 w 3539561"/>
                <a:gd name="connsiteY14" fmla="*/ 728661 h 1750219"/>
                <a:gd name="connsiteX15" fmla="*/ 976599 w 3539561"/>
                <a:gd name="connsiteY15" fmla="*/ 812005 h 1750219"/>
                <a:gd name="connsiteX16" fmla="*/ 1271874 w 3539561"/>
                <a:gd name="connsiteY16" fmla="*/ 907255 h 1750219"/>
                <a:gd name="connsiteX17" fmla="*/ 1490949 w 3539561"/>
                <a:gd name="connsiteY17" fmla="*/ 869155 h 1750219"/>
                <a:gd name="connsiteX18" fmla="*/ 1590962 w 3539561"/>
                <a:gd name="connsiteY18" fmla="*/ 916780 h 1750219"/>
                <a:gd name="connsiteX19" fmla="*/ 1807656 w 3539561"/>
                <a:gd name="connsiteY19" fmla="*/ 973931 h 1750219"/>
                <a:gd name="connsiteX20" fmla="*/ 1900524 w 3539561"/>
                <a:gd name="connsiteY20" fmla="*/ 1009649 h 1750219"/>
                <a:gd name="connsiteX21" fmla="*/ 1948149 w 3539561"/>
                <a:gd name="connsiteY21" fmla="*/ 1009649 h 1750219"/>
                <a:gd name="connsiteX22" fmla="*/ 2000537 w 3539561"/>
                <a:gd name="connsiteY22" fmla="*/ 1076325 h 1750219"/>
                <a:gd name="connsiteX23" fmla="*/ 2067212 w 3539561"/>
                <a:gd name="connsiteY23" fmla="*/ 976312 h 1750219"/>
                <a:gd name="connsiteX24" fmla="*/ 2143412 w 3539561"/>
                <a:gd name="connsiteY24" fmla="*/ 864393 h 1750219"/>
                <a:gd name="connsiteX25" fmla="*/ 2214849 w 3539561"/>
                <a:gd name="connsiteY25" fmla="*/ 661987 h 1750219"/>
                <a:gd name="connsiteX26" fmla="*/ 2269618 w 3539561"/>
                <a:gd name="connsiteY26" fmla="*/ 361949 h 1750219"/>
                <a:gd name="connsiteX27" fmla="*/ 2267237 w 3539561"/>
                <a:gd name="connsiteY27" fmla="*/ 259557 h 1750219"/>
                <a:gd name="connsiteX28" fmla="*/ 2393443 w 3539561"/>
                <a:gd name="connsiteY28" fmla="*/ 161925 h 1750219"/>
                <a:gd name="connsiteX29" fmla="*/ 2460117 w 3539561"/>
                <a:gd name="connsiteY29" fmla="*/ 0 h 1750219"/>
                <a:gd name="connsiteX30" fmla="*/ 2753012 w 3539561"/>
                <a:gd name="connsiteY30" fmla="*/ 42863 h 1750219"/>
                <a:gd name="connsiteX31" fmla="*/ 3010187 w 3539561"/>
                <a:gd name="connsiteY31" fmla="*/ 138113 h 1750219"/>
                <a:gd name="connsiteX32" fmla="*/ 3184018 w 3539561"/>
                <a:gd name="connsiteY32" fmla="*/ 257175 h 1750219"/>
                <a:gd name="connsiteX33" fmla="*/ 3329274 w 3539561"/>
                <a:gd name="connsiteY33" fmla="*/ 321469 h 1750219"/>
                <a:gd name="connsiteX34" fmla="*/ 3443576 w 3539561"/>
                <a:gd name="connsiteY34" fmla="*/ 316706 h 1750219"/>
                <a:gd name="connsiteX35" fmla="*/ 3507869 w 3539561"/>
                <a:gd name="connsiteY35" fmla="*/ 426244 h 1750219"/>
                <a:gd name="connsiteX36" fmla="*/ 3538825 w 3539561"/>
                <a:gd name="connsiteY36" fmla="*/ 633413 h 1750219"/>
                <a:gd name="connsiteX37" fmla="*/ 3522156 w 3539561"/>
                <a:gd name="connsiteY37" fmla="*/ 702469 h 1750219"/>
                <a:gd name="connsiteX38" fmla="*/ 3510249 w 3539561"/>
                <a:gd name="connsiteY38" fmla="*/ 788194 h 1750219"/>
                <a:gd name="connsiteX39" fmla="*/ 3455481 w 3539561"/>
                <a:gd name="connsiteY39" fmla="*/ 821532 h 1750219"/>
                <a:gd name="connsiteX40" fmla="*/ 3424526 w 3539561"/>
                <a:gd name="connsiteY40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481301 w 3539561"/>
                <a:gd name="connsiteY13" fmla="*/ 723899 h 1750219"/>
                <a:gd name="connsiteX14" fmla="*/ 557500 w 3539561"/>
                <a:gd name="connsiteY14" fmla="*/ 657224 h 1750219"/>
                <a:gd name="connsiteX15" fmla="*/ 888493 w 3539561"/>
                <a:gd name="connsiteY15" fmla="*/ 728661 h 1750219"/>
                <a:gd name="connsiteX16" fmla="*/ 976599 w 3539561"/>
                <a:gd name="connsiteY16" fmla="*/ 812005 h 1750219"/>
                <a:gd name="connsiteX17" fmla="*/ 1271874 w 3539561"/>
                <a:gd name="connsiteY17" fmla="*/ 907255 h 1750219"/>
                <a:gd name="connsiteX18" fmla="*/ 1490949 w 3539561"/>
                <a:gd name="connsiteY18" fmla="*/ 869155 h 1750219"/>
                <a:gd name="connsiteX19" fmla="*/ 1590962 w 3539561"/>
                <a:gd name="connsiteY19" fmla="*/ 916780 h 1750219"/>
                <a:gd name="connsiteX20" fmla="*/ 1807656 w 3539561"/>
                <a:gd name="connsiteY20" fmla="*/ 973931 h 1750219"/>
                <a:gd name="connsiteX21" fmla="*/ 1900524 w 3539561"/>
                <a:gd name="connsiteY21" fmla="*/ 1009649 h 1750219"/>
                <a:gd name="connsiteX22" fmla="*/ 1948149 w 3539561"/>
                <a:gd name="connsiteY22" fmla="*/ 1009649 h 1750219"/>
                <a:gd name="connsiteX23" fmla="*/ 2000537 w 3539561"/>
                <a:gd name="connsiteY23" fmla="*/ 1076325 h 1750219"/>
                <a:gd name="connsiteX24" fmla="*/ 2067212 w 3539561"/>
                <a:gd name="connsiteY24" fmla="*/ 976312 h 1750219"/>
                <a:gd name="connsiteX25" fmla="*/ 2143412 w 3539561"/>
                <a:gd name="connsiteY25" fmla="*/ 864393 h 1750219"/>
                <a:gd name="connsiteX26" fmla="*/ 2214849 w 3539561"/>
                <a:gd name="connsiteY26" fmla="*/ 661987 h 1750219"/>
                <a:gd name="connsiteX27" fmla="*/ 2269618 w 3539561"/>
                <a:gd name="connsiteY27" fmla="*/ 361949 h 1750219"/>
                <a:gd name="connsiteX28" fmla="*/ 2267237 w 3539561"/>
                <a:gd name="connsiteY28" fmla="*/ 259557 h 1750219"/>
                <a:gd name="connsiteX29" fmla="*/ 2393443 w 3539561"/>
                <a:gd name="connsiteY29" fmla="*/ 161925 h 1750219"/>
                <a:gd name="connsiteX30" fmla="*/ 2460117 w 3539561"/>
                <a:gd name="connsiteY30" fmla="*/ 0 h 1750219"/>
                <a:gd name="connsiteX31" fmla="*/ 2753012 w 3539561"/>
                <a:gd name="connsiteY31" fmla="*/ 42863 h 1750219"/>
                <a:gd name="connsiteX32" fmla="*/ 3010187 w 3539561"/>
                <a:gd name="connsiteY32" fmla="*/ 138113 h 1750219"/>
                <a:gd name="connsiteX33" fmla="*/ 3184018 w 3539561"/>
                <a:gd name="connsiteY33" fmla="*/ 257175 h 1750219"/>
                <a:gd name="connsiteX34" fmla="*/ 3329274 w 3539561"/>
                <a:gd name="connsiteY34" fmla="*/ 321469 h 1750219"/>
                <a:gd name="connsiteX35" fmla="*/ 3443576 w 3539561"/>
                <a:gd name="connsiteY35" fmla="*/ 316706 h 1750219"/>
                <a:gd name="connsiteX36" fmla="*/ 3507869 w 3539561"/>
                <a:gd name="connsiteY36" fmla="*/ 426244 h 1750219"/>
                <a:gd name="connsiteX37" fmla="*/ 3538825 w 3539561"/>
                <a:gd name="connsiteY37" fmla="*/ 633413 h 1750219"/>
                <a:gd name="connsiteX38" fmla="*/ 3522156 w 3539561"/>
                <a:gd name="connsiteY38" fmla="*/ 702469 h 1750219"/>
                <a:gd name="connsiteX39" fmla="*/ 3510249 w 3539561"/>
                <a:gd name="connsiteY39" fmla="*/ 788194 h 1750219"/>
                <a:gd name="connsiteX40" fmla="*/ 3455481 w 3539561"/>
                <a:gd name="connsiteY40" fmla="*/ 821532 h 1750219"/>
                <a:gd name="connsiteX41" fmla="*/ 3424526 w 3539561"/>
                <a:gd name="connsiteY41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900524 w 3539561"/>
                <a:gd name="connsiteY22" fmla="*/ 1009649 h 1750219"/>
                <a:gd name="connsiteX23" fmla="*/ 1948149 w 3539561"/>
                <a:gd name="connsiteY23" fmla="*/ 1009649 h 1750219"/>
                <a:gd name="connsiteX24" fmla="*/ 2000537 w 3539561"/>
                <a:gd name="connsiteY24" fmla="*/ 1076325 h 1750219"/>
                <a:gd name="connsiteX25" fmla="*/ 2067212 w 3539561"/>
                <a:gd name="connsiteY25" fmla="*/ 976312 h 1750219"/>
                <a:gd name="connsiteX26" fmla="*/ 2143412 w 3539561"/>
                <a:gd name="connsiteY26" fmla="*/ 864393 h 1750219"/>
                <a:gd name="connsiteX27" fmla="*/ 2214849 w 3539561"/>
                <a:gd name="connsiteY27" fmla="*/ 661987 h 1750219"/>
                <a:gd name="connsiteX28" fmla="*/ 2269618 w 3539561"/>
                <a:gd name="connsiteY28" fmla="*/ 361949 h 1750219"/>
                <a:gd name="connsiteX29" fmla="*/ 2267237 w 3539561"/>
                <a:gd name="connsiteY29" fmla="*/ 259557 h 1750219"/>
                <a:gd name="connsiteX30" fmla="*/ 2393443 w 3539561"/>
                <a:gd name="connsiteY30" fmla="*/ 161925 h 1750219"/>
                <a:gd name="connsiteX31" fmla="*/ 2460117 w 3539561"/>
                <a:gd name="connsiteY31" fmla="*/ 0 h 1750219"/>
                <a:gd name="connsiteX32" fmla="*/ 2753012 w 3539561"/>
                <a:gd name="connsiteY32" fmla="*/ 42863 h 1750219"/>
                <a:gd name="connsiteX33" fmla="*/ 3010187 w 3539561"/>
                <a:gd name="connsiteY33" fmla="*/ 138113 h 1750219"/>
                <a:gd name="connsiteX34" fmla="*/ 3184018 w 3539561"/>
                <a:gd name="connsiteY34" fmla="*/ 257175 h 1750219"/>
                <a:gd name="connsiteX35" fmla="*/ 3329274 w 3539561"/>
                <a:gd name="connsiteY35" fmla="*/ 321469 h 1750219"/>
                <a:gd name="connsiteX36" fmla="*/ 3443576 w 3539561"/>
                <a:gd name="connsiteY36" fmla="*/ 316706 h 1750219"/>
                <a:gd name="connsiteX37" fmla="*/ 3507869 w 3539561"/>
                <a:gd name="connsiteY37" fmla="*/ 426244 h 1750219"/>
                <a:gd name="connsiteX38" fmla="*/ 3538825 w 3539561"/>
                <a:gd name="connsiteY38" fmla="*/ 633413 h 1750219"/>
                <a:gd name="connsiteX39" fmla="*/ 3522156 w 3539561"/>
                <a:gd name="connsiteY39" fmla="*/ 702469 h 1750219"/>
                <a:gd name="connsiteX40" fmla="*/ 3510249 w 3539561"/>
                <a:gd name="connsiteY40" fmla="*/ 788194 h 1750219"/>
                <a:gd name="connsiteX41" fmla="*/ 3455481 w 3539561"/>
                <a:gd name="connsiteY41" fmla="*/ 821532 h 1750219"/>
                <a:gd name="connsiteX42" fmla="*/ 3424526 w 3539561"/>
                <a:gd name="connsiteY42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900524 w 3539561"/>
                <a:gd name="connsiteY22" fmla="*/ 1009649 h 1750219"/>
                <a:gd name="connsiteX23" fmla="*/ 1948149 w 3539561"/>
                <a:gd name="connsiteY23" fmla="*/ 1009649 h 1750219"/>
                <a:gd name="connsiteX24" fmla="*/ 2000537 w 3539561"/>
                <a:gd name="connsiteY24" fmla="*/ 1076325 h 1750219"/>
                <a:gd name="connsiteX25" fmla="*/ 2067212 w 3539561"/>
                <a:gd name="connsiteY25" fmla="*/ 976312 h 1750219"/>
                <a:gd name="connsiteX26" fmla="*/ 2143412 w 3539561"/>
                <a:gd name="connsiteY26" fmla="*/ 864393 h 1750219"/>
                <a:gd name="connsiteX27" fmla="*/ 2214849 w 3539561"/>
                <a:gd name="connsiteY27" fmla="*/ 661987 h 1750219"/>
                <a:gd name="connsiteX28" fmla="*/ 2269618 w 3539561"/>
                <a:gd name="connsiteY28" fmla="*/ 361949 h 1750219"/>
                <a:gd name="connsiteX29" fmla="*/ 2267237 w 3539561"/>
                <a:gd name="connsiteY29" fmla="*/ 259557 h 1750219"/>
                <a:gd name="connsiteX30" fmla="*/ 2393443 w 3539561"/>
                <a:gd name="connsiteY30" fmla="*/ 161925 h 1750219"/>
                <a:gd name="connsiteX31" fmla="*/ 2460117 w 3539561"/>
                <a:gd name="connsiteY31" fmla="*/ 0 h 1750219"/>
                <a:gd name="connsiteX32" fmla="*/ 2753012 w 3539561"/>
                <a:gd name="connsiteY32" fmla="*/ 42863 h 1750219"/>
                <a:gd name="connsiteX33" fmla="*/ 3010187 w 3539561"/>
                <a:gd name="connsiteY33" fmla="*/ 138113 h 1750219"/>
                <a:gd name="connsiteX34" fmla="*/ 3184018 w 3539561"/>
                <a:gd name="connsiteY34" fmla="*/ 257175 h 1750219"/>
                <a:gd name="connsiteX35" fmla="*/ 3329274 w 3539561"/>
                <a:gd name="connsiteY35" fmla="*/ 321469 h 1750219"/>
                <a:gd name="connsiteX36" fmla="*/ 3443576 w 3539561"/>
                <a:gd name="connsiteY36" fmla="*/ 316706 h 1750219"/>
                <a:gd name="connsiteX37" fmla="*/ 3507869 w 3539561"/>
                <a:gd name="connsiteY37" fmla="*/ 426244 h 1750219"/>
                <a:gd name="connsiteX38" fmla="*/ 3538825 w 3539561"/>
                <a:gd name="connsiteY38" fmla="*/ 633413 h 1750219"/>
                <a:gd name="connsiteX39" fmla="*/ 3522156 w 3539561"/>
                <a:gd name="connsiteY39" fmla="*/ 702469 h 1750219"/>
                <a:gd name="connsiteX40" fmla="*/ 3510249 w 3539561"/>
                <a:gd name="connsiteY40" fmla="*/ 788194 h 1750219"/>
                <a:gd name="connsiteX41" fmla="*/ 3455481 w 3539561"/>
                <a:gd name="connsiteY41" fmla="*/ 821532 h 1750219"/>
                <a:gd name="connsiteX42" fmla="*/ 3424526 w 3539561"/>
                <a:gd name="connsiteY42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933864 w 3539561"/>
                <a:gd name="connsiteY22" fmla="*/ 1028699 h 1750219"/>
                <a:gd name="connsiteX23" fmla="*/ 1900524 w 3539561"/>
                <a:gd name="connsiteY23" fmla="*/ 1009649 h 1750219"/>
                <a:gd name="connsiteX24" fmla="*/ 1948149 w 3539561"/>
                <a:gd name="connsiteY24" fmla="*/ 1009649 h 1750219"/>
                <a:gd name="connsiteX25" fmla="*/ 2000537 w 3539561"/>
                <a:gd name="connsiteY25" fmla="*/ 1076325 h 1750219"/>
                <a:gd name="connsiteX26" fmla="*/ 2067212 w 3539561"/>
                <a:gd name="connsiteY26" fmla="*/ 976312 h 1750219"/>
                <a:gd name="connsiteX27" fmla="*/ 2143412 w 3539561"/>
                <a:gd name="connsiteY27" fmla="*/ 864393 h 1750219"/>
                <a:gd name="connsiteX28" fmla="*/ 2214849 w 3539561"/>
                <a:gd name="connsiteY28" fmla="*/ 661987 h 1750219"/>
                <a:gd name="connsiteX29" fmla="*/ 2269618 w 3539561"/>
                <a:gd name="connsiteY29" fmla="*/ 361949 h 1750219"/>
                <a:gd name="connsiteX30" fmla="*/ 2267237 w 3539561"/>
                <a:gd name="connsiteY30" fmla="*/ 259557 h 1750219"/>
                <a:gd name="connsiteX31" fmla="*/ 2393443 w 3539561"/>
                <a:gd name="connsiteY31" fmla="*/ 161925 h 1750219"/>
                <a:gd name="connsiteX32" fmla="*/ 2460117 w 3539561"/>
                <a:gd name="connsiteY32" fmla="*/ 0 h 1750219"/>
                <a:gd name="connsiteX33" fmla="*/ 2753012 w 3539561"/>
                <a:gd name="connsiteY33" fmla="*/ 42863 h 1750219"/>
                <a:gd name="connsiteX34" fmla="*/ 3010187 w 3539561"/>
                <a:gd name="connsiteY34" fmla="*/ 138113 h 1750219"/>
                <a:gd name="connsiteX35" fmla="*/ 3184018 w 3539561"/>
                <a:gd name="connsiteY35" fmla="*/ 257175 h 1750219"/>
                <a:gd name="connsiteX36" fmla="*/ 3329274 w 3539561"/>
                <a:gd name="connsiteY36" fmla="*/ 321469 h 1750219"/>
                <a:gd name="connsiteX37" fmla="*/ 3443576 w 3539561"/>
                <a:gd name="connsiteY37" fmla="*/ 316706 h 1750219"/>
                <a:gd name="connsiteX38" fmla="*/ 3507869 w 3539561"/>
                <a:gd name="connsiteY38" fmla="*/ 426244 h 1750219"/>
                <a:gd name="connsiteX39" fmla="*/ 3538825 w 3539561"/>
                <a:gd name="connsiteY39" fmla="*/ 633413 h 1750219"/>
                <a:gd name="connsiteX40" fmla="*/ 3522156 w 3539561"/>
                <a:gd name="connsiteY40" fmla="*/ 702469 h 1750219"/>
                <a:gd name="connsiteX41" fmla="*/ 3510249 w 3539561"/>
                <a:gd name="connsiteY41" fmla="*/ 788194 h 1750219"/>
                <a:gd name="connsiteX42" fmla="*/ 3455481 w 3539561"/>
                <a:gd name="connsiteY42" fmla="*/ 821532 h 1750219"/>
                <a:gd name="connsiteX43" fmla="*/ 3424526 w 3539561"/>
                <a:gd name="connsiteY43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564770 w 3539561"/>
                <a:gd name="connsiteY22" fmla="*/ 1257299 h 1750219"/>
                <a:gd name="connsiteX23" fmla="*/ 1900524 w 3539561"/>
                <a:gd name="connsiteY23" fmla="*/ 1009649 h 1750219"/>
                <a:gd name="connsiteX24" fmla="*/ 1948149 w 3539561"/>
                <a:gd name="connsiteY24" fmla="*/ 1009649 h 1750219"/>
                <a:gd name="connsiteX25" fmla="*/ 2000537 w 3539561"/>
                <a:gd name="connsiteY25" fmla="*/ 1076325 h 1750219"/>
                <a:gd name="connsiteX26" fmla="*/ 2067212 w 3539561"/>
                <a:gd name="connsiteY26" fmla="*/ 976312 h 1750219"/>
                <a:gd name="connsiteX27" fmla="*/ 2143412 w 3539561"/>
                <a:gd name="connsiteY27" fmla="*/ 864393 h 1750219"/>
                <a:gd name="connsiteX28" fmla="*/ 2214849 w 3539561"/>
                <a:gd name="connsiteY28" fmla="*/ 661987 h 1750219"/>
                <a:gd name="connsiteX29" fmla="*/ 2269618 w 3539561"/>
                <a:gd name="connsiteY29" fmla="*/ 361949 h 1750219"/>
                <a:gd name="connsiteX30" fmla="*/ 2267237 w 3539561"/>
                <a:gd name="connsiteY30" fmla="*/ 259557 h 1750219"/>
                <a:gd name="connsiteX31" fmla="*/ 2393443 w 3539561"/>
                <a:gd name="connsiteY31" fmla="*/ 161925 h 1750219"/>
                <a:gd name="connsiteX32" fmla="*/ 2460117 w 3539561"/>
                <a:gd name="connsiteY32" fmla="*/ 0 h 1750219"/>
                <a:gd name="connsiteX33" fmla="*/ 2753012 w 3539561"/>
                <a:gd name="connsiteY33" fmla="*/ 42863 h 1750219"/>
                <a:gd name="connsiteX34" fmla="*/ 3010187 w 3539561"/>
                <a:gd name="connsiteY34" fmla="*/ 138113 h 1750219"/>
                <a:gd name="connsiteX35" fmla="*/ 3184018 w 3539561"/>
                <a:gd name="connsiteY35" fmla="*/ 257175 h 1750219"/>
                <a:gd name="connsiteX36" fmla="*/ 3329274 w 3539561"/>
                <a:gd name="connsiteY36" fmla="*/ 321469 h 1750219"/>
                <a:gd name="connsiteX37" fmla="*/ 3443576 w 3539561"/>
                <a:gd name="connsiteY37" fmla="*/ 316706 h 1750219"/>
                <a:gd name="connsiteX38" fmla="*/ 3507869 w 3539561"/>
                <a:gd name="connsiteY38" fmla="*/ 426244 h 1750219"/>
                <a:gd name="connsiteX39" fmla="*/ 3538825 w 3539561"/>
                <a:gd name="connsiteY39" fmla="*/ 633413 h 1750219"/>
                <a:gd name="connsiteX40" fmla="*/ 3522156 w 3539561"/>
                <a:gd name="connsiteY40" fmla="*/ 702469 h 1750219"/>
                <a:gd name="connsiteX41" fmla="*/ 3510249 w 3539561"/>
                <a:gd name="connsiteY41" fmla="*/ 788194 h 1750219"/>
                <a:gd name="connsiteX42" fmla="*/ 3455481 w 3539561"/>
                <a:gd name="connsiteY42" fmla="*/ 821532 h 1750219"/>
                <a:gd name="connsiteX43" fmla="*/ 3424526 w 3539561"/>
                <a:gd name="connsiteY43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564770 w 3539561"/>
                <a:gd name="connsiteY22" fmla="*/ 1257299 h 1750219"/>
                <a:gd name="connsiteX23" fmla="*/ 1900524 w 3539561"/>
                <a:gd name="connsiteY23" fmla="*/ 1009649 h 1750219"/>
                <a:gd name="connsiteX24" fmla="*/ 2000537 w 3539561"/>
                <a:gd name="connsiteY24" fmla="*/ 1076325 h 1750219"/>
                <a:gd name="connsiteX25" fmla="*/ 2067212 w 3539561"/>
                <a:gd name="connsiteY25" fmla="*/ 976312 h 1750219"/>
                <a:gd name="connsiteX26" fmla="*/ 2143412 w 3539561"/>
                <a:gd name="connsiteY26" fmla="*/ 864393 h 1750219"/>
                <a:gd name="connsiteX27" fmla="*/ 2214849 w 3539561"/>
                <a:gd name="connsiteY27" fmla="*/ 661987 h 1750219"/>
                <a:gd name="connsiteX28" fmla="*/ 2269618 w 3539561"/>
                <a:gd name="connsiteY28" fmla="*/ 361949 h 1750219"/>
                <a:gd name="connsiteX29" fmla="*/ 2267237 w 3539561"/>
                <a:gd name="connsiteY29" fmla="*/ 259557 h 1750219"/>
                <a:gd name="connsiteX30" fmla="*/ 2393443 w 3539561"/>
                <a:gd name="connsiteY30" fmla="*/ 161925 h 1750219"/>
                <a:gd name="connsiteX31" fmla="*/ 2460117 w 3539561"/>
                <a:gd name="connsiteY31" fmla="*/ 0 h 1750219"/>
                <a:gd name="connsiteX32" fmla="*/ 2753012 w 3539561"/>
                <a:gd name="connsiteY32" fmla="*/ 42863 h 1750219"/>
                <a:gd name="connsiteX33" fmla="*/ 3010187 w 3539561"/>
                <a:gd name="connsiteY33" fmla="*/ 138113 h 1750219"/>
                <a:gd name="connsiteX34" fmla="*/ 3184018 w 3539561"/>
                <a:gd name="connsiteY34" fmla="*/ 257175 h 1750219"/>
                <a:gd name="connsiteX35" fmla="*/ 3329274 w 3539561"/>
                <a:gd name="connsiteY35" fmla="*/ 321469 h 1750219"/>
                <a:gd name="connsiteX36" fmla="*/ 3443576 w 3539561"/>
                <a:gd name="connsiteY36" fmla="*/ 316706 h 1750219"/>
                <a:gd name="connsiteX37" fmla="*/ 3507869 w 3539561"/>
                <a:gd name="connsiteY37" fmla="*/ 426244 h 1750219"/>
                <a:gd name="connsiteX38" fmla="*/ 3538825 w 3539561"/>
                <a:gd name="connsiteY38" fmla="*/ 633413 h 1750219"/>
                <a:gd name="connsiteX39" fmla="*/ 3522156 w 3539561"/>
                <a:gd name="connsiteY39" fmla="*/ 702469 h 1750219"/>
                <a:gd name="connsiteX40" fmla="*/ 3510249 w 3539561"/>
                <a:gd name="connsiteY40" fmla="*/ 788194 h 1750219"/>
                <a:gd name="connsiteX41" fmla="*/ 3455481 w 3539561"/>
                <a:gd name="connsiteY41" fmla="*/ 821532 h 1750219"/>
                <a:gd name="connsiteX42" fmla="*/ 3424526 w 3539561"/>
                <a:gd name="connsiteY42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900524 w 3539561"/>
                <a:gd name="connsiteY22" fmla="*/ 1009649 h 1750219"/>
                <a:gd name="connsiteX23" fmla="*/ 2000537 w 3539561"/>
                <a:gd name="connsiteY23" fmla="*/ 1076325 h 1750219"/>
                <a:gd name="connsiteX24" fmla="*/ 2067212 w 3539561"/>
                <a:gd name="connsiteY24" fmla="*/ 976312 h 1750219"/>
                <a:gd name="connsiteX25" fmla="*/ 2143412 w 3539561"/>
                <a:gd name="connsiteY25" fmla="*/ 864393 h 1750219"/>
                <a:gd name="connsiteX26" fmla="*/ 2214849 w 3539561"/>
                <a:gd name="connsiteY26" fmla="*/ 661987 h 1750219"/>
                <a:gd name="connsiteX27" fmla="*/ 2269618 w 3539561"/>
                <a:gd name="connsiteY27" fmla="*/ 361949 h 1750219"/>
                <a:gd name="connsiteX28" fmla="*/ 2267237 w 3539561"/>
                <a:gd name="connsiteY28" fmla="*/ 259557 h 1750219"/>
                <a:gd name="connsiteX29" fmla="*/ 2393443 w 3539561"/>
                <a:gd name="connsiteY29" fmla="*/ 161925 h 1750219"/>
                <a:gd name="connsiteX30" fmla="*/ 2460117 w 3539561"/>
                <a:gd name="connsiteY30" fmla="*/ 0 h 1750219"/>
                <a:gd name="connsiteX31" fmla="*/ 2753012 w 3539561"/>
                <a:gd name="connsiteY31" fmla="*/ 42863 h 1750219"/>
                <a:gd name="connsiteX32" fmla="*/ 3010187 w 3539561"/>
                <a:gd name="connsiteY32" fmla="*/ 138113 h 1750219"/>
                <a:gd name="connsiteX33" fmla="*/ 3184018 w 3539561"/>
                <a:gd name="connsiteY33" fmla="*/ 257175 h 1750219"/>
                <a:gd name="connsiteX34" fmla="*/ 3329274 w 3539561"/>
                <a:gd name="connsiteY34" fmla="*/ 321469 h 1750219"/>
                <a:gd name="connsiteX35" fmla="*/ 3443576 w 3539561"/>
                <a:gd name="connsiteY35" fmla="*/ 316706 h 1750219"/>
                <a:gd name="connsiteX36" fmla="*/ 3507869 w 3539561"/>
                <a:gd name="connsiteY36" fmla="*/ 426244 h 1750219"/>
                <a:gd name="connsiteX37" fmla="*/ 3538825 w 3539561"/>
                <a:gd name="connsiteY37" fmla="*/ 633413 h 1750219"/>
                <a:gd name="connsiteX38" fmla="*/ 3522156 w 3539561"/>
                <a:gd name="connsiteY38" fmla="*/ 702469 h 1750219"/>
                <a:gd name="connsiteX39" fmla="*/ 3510249 w 3539561"/>
                <a:gd name="connsiteY39" fmla="*/ 788194 h 1750219"/>
                <a:gd name="connsiteX40" fmla="*/ 3455481 w 3539561"/>
                <a:gd name="connsiteY40" fmla="*/ 821532 h 1750219"/>
                <a:gd name="connsiteX41" fmla="*/ 3424526 w 3539561"/>
                <a:gd name="connsiteY41" fmla="*/ 1014413 h 1750219"/>
                <a:gd name="connsiteX0" fmla="*/ 1014699 w 3539561"/>
                <a:gd name="connsiteY0" fmla="*/ 1750219 h 1750219"/>
                <a:gd name="connsiteX1" fmla="*/ 905163 w 3539561"/>
                <a:gd name="connsiteY1" fmla="*/ 1733548 h 1750219"/>
                <a:gd name="connsiteX2" fmla="*/ 783719 w 3539561"/>
                <a:gd name="connsiteY2" fmla="*/ 1747836 h 1750219"/>
                <a:gd name="connsiteX3" fmla="*/ 619413 w 3539561"/>
                <a:gd name="connsiteY3" fmla="*/ 1716879 h 1750219"/>
                <a:gd name="connsiteX4" fmla="*/ 333663 w 3539561"/>
                <a:gd name="connsiteY4" fmla="*/ 1607342 h 1750219"/>
                <a:gd name="connsiteX5" fmla="*/ 181263 w 3539561"/>
                <a:gd name="connsiteY5" fmla="*/ 1643061 h 1750219"/>
                <a:gd name="connsiteX6" fmla="*/ 93157 w 3539561"/>
                <a:gd name="connsiteY6" fmla="*/ 1707355 h 1750219"/>
                <a:gd name="connsiteX7" fmla="*/ 93157 w 3539561"/>
                <a:gd name="connsiteY7" fmla="*/ 1574006 h 1750219"/>
                <a:gd name="connsiteX8" fmla="*/ 64582 w 3539561"/>
                <a:gd name="connsiteY8" fmla="*/ 1440656 h 1750219"/>
                <a:gd name="connsiteX9" fmla="*/ 124113 w 3539561"/>
                <a:gd name="connsiteY9" fmla="*/ 1331118 h 1750219"/>
                <a:gd name="connsiteX10" fmla="*/ 59820 w 3539561"/>
                <a:gd name="connsiteY10" fmla="*/ 1164431 h 1750219"/>
                <a:gd name="connsiteX11" fmla="*/ 5051 w 3539561"/>
                <a:gd name="connsiteY11" fmla="*/ 1035843 h 1750219"/>
                <a:gd name="connsiteX12" fmla="*/ 140783 w 3539561"/>
                <a:gd name="connsiteY12" fmla="*/ 885824 h 1750219"/>
                <a:gd name="connsiteX13" fmla="*/ 355095 w 3539561"/>
                <a:gd name="connsiteY13" fmla="*/ 757237 h 1750219"/>
                <a:gd name="connsiteX14" fmla="*/ 481301 w 3539561"/>
                <a:gd name="connsiteY14" fmla="*/ 723899 h 1750219"/>
                <a:gd name="connsiteX15" fmla="*/ 557500 w 3539561"/>
                <a:gd name="connsiteY15" fmla="*/ 657224 h 1750219"/>
                <a:gd name="connsiteX16" fmla="*/ 888493 w 3539561"/>
                <a:gd name="connsiteY16" fmla="*/ 728661 h 1750219"/>
                <a:gd name="connsiteX17" fmla="*/ 976599 w 3539561"/>
                <a:gd name="connsiteY17" fmla="*/ 812005 h 1750219"/>
                <a:gd name="connsiteX18" fmla="*/ 1271874 w 3539561"/>
                <a:gd name="connsiteY18" fmla="*/ 907255 h 1750219"/>
                <a:gd name="connsiteX19" fmla="*/ 1490949 w 3539561"/>
                <a:gd name="connsiteY19" fmla="*/ 869155 h 1750219"/>
                <a:gd name="connsiteX20" fmla="*/ 1590962 w 3539561"/>
                <a:gd name="connsiteY20" fmla="*/ 916780 h 1750219"/>
                <a:gd name="connsiteX21" fmla="*/ 1807656 w 3539561"/>
                <a:gd name="connsiteY21" fmla="*/ 973931 h 1750219"/>
                <a:gd name="connsiteX22" fmla="*/ 1900524 w 3539561"/>
                <a:gd name="connsiteY22" fmla="*/ 1009649 h 1750219"/>
                <a:gd name="connsiteX23" fmla="*/ 1952914 w 3539561"/>
                <a:gd name="connsiteY23" fmla="*/ 1012031 h 1750219"/>
                <a:gd name="connsiteX24" fmla="*/ 2000537 w 3539561"/>
                <a:gd name="connsiteY24" fmla="*/ 1076325 h 1750219"/>
                <a:gd name="connsiteX25" fmla="*/ 2067212 w 3539561"/>
                <a:gd name="connsiteY25" fmla="*/ 976312 h 1750219"/>
                <a:gd name="connsiteX26" fmla="*/ 2143412 w 3539561"/>
                <a:gd name="connsiteY26" fmla="*/ 864393 h 1750219"/>
                <a:gd name="connsiteX27" fmla="*/ 2214849 w 3539561"/>
                <a:gd name="connsiteY27" fmla="*/ 661987 h 1750219"/>
                <a:gd name="connsiteX28" fmla="*/ 2269618 w 3539561"/>
                <a:gd name="connsiteY28" fmla="*/ 361949 h 1750219"/>
                <a:gd name="connsiteX29" fmla="*/ 2267237 w 3539561"/>
                <a:gd name="connsiteY29" fmla="*/ 259557 h 1750219"/>
                <a:gd name="connsiteX30" fmla="*/ 2393443 w 3539561"/>
                <a:gd name="connsiteY30" fmla="*/ 161925 h 1750219"/>
                <a:gd name="connsiteX31" fmla="*/ 2460117 w 3539561"/>
                <a:gd name="connsiteY31" fmla="*/ 0 h 1750219"/>
                <a:gd name="connsiteX32" fmla="*/ 2753012 w 3539561"/>
                <a:gd name="connsiteY32" fmla="*/ 42863 h 1750219"/>
                <a:gd name="connsiteX33" fmla="*/ 3010187 w 3539561"/>
                <a:gd name="connsiteY33" fmla="*/ 138113 h 1750219"/>
                <a:gd name="connsiteX34" fmla="*/ 3184018 w 3539561"/>
                <a:gd name="connsiteY34" fmla="*/ 257175 h 1750219"/>
                <a:gd name="connsiteX35" fmla="*/ 3329274 w 3539561"/>
                <a:gd name="connsiteY35" fmla="*/ 321469 h 1750219"/>
                <a:gd name="connsiteX36" fmla="*/ 3443576 w 3539561"/>
                <a:gd name="connsiteY36" fmla="*/ 316706 h 1750219"/>
                <a:gd name="connsiteX37" fmla="*/ 3507869 w 3539561"/>
                <a:gd name="connsiteY37" fmla="*/ 426244 h 1750219"/>
                <a:gd name="connsiteX38" fmla="*/ 3538825 w 3539561"/>
                <a:gd name="connsiteY38" fmla="*/ 633413 h 1750219"/>
                <a:gd name="connsiteX39" fmla="*/ 3522156 w 3539561"/>
                <a:gd name="connsiteY39" fmla="*/ 702469 h 1750219"/>
                <a:gd name="connsiteX40" fmla="*/ 3510249 w 3539561"/>
                <a:gd name="connsiteY40" fmla="*/ 788194 h 1750219"/>
                <a:gd name="connsiteX41" fmla="*/ 3455481 w 3539561"/>
                <a:gd name="connsiteY41" fmla="*/ 821532 h 1750219"/>
                <a:gd name="connsiteX42" fmla="*/ 3424526 w 3539561"/>
                <a:gd name="connsiteY42" fmla="*/ 1014413 h 1750219"/>
                <a:gd name="connsiteX0" fmla="*/ 905163 w 3539561"/>
                <a:gd name="connsiteY0" fmla="*/ 1733548 h 1748769"/>
                <a:gd name="connsiteX1" fmla="*/ 783719 w 3539561"/>
                <a:gd name="connsiteY1" fmla="*/ 1747836 h 1748769"/>
                <a:gd name="connsiteX2" fmla="*/ 619413 w 3539561"/>
                <a:gd name="connsiteY2" fmla="*/ 1716879 h 1748769"/>
                <a:gd name="connsiteX3" fmla="*/ 333663 w 3539561"/>
                <a:gd name="connsiteY3" fmla="*/ 1607342 h 1748769"/>
                <a:gd name="connsiteX4" fmla="*/ 181263 w 3539561"/>
                <a:gd name="connsiteY4" fmla="*/ 1643061 h 1748769"/>
                <a:gd name="connsiteX5" fmla="*/ 93157 w 3539561"/>
                <a:gd name="connsiteY5" fmla="*/ 1707355 h 1748769"/>
                <a:gd name="connsiteX6" fmla="*/ 93157 w 3539561"/>
                <a:gd name="connsiteY6" fmla="*/ 1574006 h 1748769"/>
                <a:gd name="connsiteX7" fmla="*/ 64582 w 3539561"/>
                <a:gd name="connsiteY7" fmla="*/ 1440656 h 1748769"/>
                <a:gd name="connsiteX8" fmla="*/ 124113 w 3539561"/>
                <a:gd name="connsiteY8" fmla="*/ 1331118 h 1748769"/>
                <a:gd name="connsiteX9" fmla="*/ 59820 w 3539561"/>
                <a:gd name="connsiteY9" fmla="*/ 1164431 h 1748769"/>
                <a:gd name="connsiteX10" fmla="*/ 5051 w 3539561"/>
                <a:gd name="connsiteY10" fmla="*/ 1035843 h 1748769"/>
                <a:gd name="connsiteX11" fmla="*/ 140783 w 3539561"/>
                <a:gd name="connsiteY11" fmla="*/ 885824 h 1748769"/>
                <a:gd name="connsiteX12" fmla="*/ 355095 w 3539561"/>
                <a:gd name="connsiteY12" fmla="*/ 757237 h 1748769"/>
                <a:gd name="connsiteX13" fmla="*/ 481301 w 3539561"/>
                <a:gd name="connsiteY13" fmla="*/ 723899 h 1748769"/>
                <a:gd name="connsiteX14" fmla="*/ 557500 w 3539561"/>
                <a:gd name="connsiteY14" fmla="*/ 657224 h 1748769"/>
                <a:gd name="connsiteX15" fmla="*/ 888493 w 3539561"/>
                <a:gd name="connsiteY15" fmla="*/ 728661 h 1748769"/>
                <a:gd name="connsiteX16" fmla="*/ 976599 w 3539561"/>
                <a:gd name="connsiteY16" fmla="*/ 812005 h 1748769"/>
                <a:gd name="connsiteX17" fmla="*/ 1271874 w 3539561"/>
                <a:gd name="connsiteY17" fmla="*/ 907255 h 1748769"/>
                <a:gd name="connsiteX18" fmla="*/ 1490949 w 3539561"/>
                <a:gd name="connsiteY18" fmla="*/ 869155 h 1748769"/>
                <a:gd name="connsiteX19" fmla="*/ 1590962 w 3539561"/>
                <a:gd name="connsiteY19" fmla="*/ 916780 h 1748769"/>
                <a:gd name="connsiteX20" fmla="*/ 1807656 w 3539561"/>
                <a:gd name="connsiteY20" fmla="*/ 973931 h 1748769"/>
                <a:gd name="connsiteX21" fmla="*/ 1900524 w 3539561"/>
                <a:gd name="connsiteY21" fmla="*/ 1009649 h 1748769"/>
                <a:gd name="connsiteX22" fmla="*/ 1952914 w 3539561"/>
                <a:gd name="connsiteY22" fmla="*/ 1012031 h 1748769"/>
                <a:gd name="connsiteX23" fmla="*/ 2000537 w 3539561"/>
                <a:gd name="connsiteY23" fmla="*/ 1076325 h 1748769"/>
                <a:gd name="connsiteX24" fmla="*/ 2067212 w 3539561"/>
                <a:gd name="connsiteY24" fmla="*/ 976312 h 1748769"/>
                <a:gd name="connsiteX25" fmla="*/ 2143412 w 3539561"/>
                <a:gd name="connsiteY25" fmla="*/ 864393 h 1748769"/>
                <a:gd name="connsiteX26" fmla="*/ 2214849 w 3539561"/>
                <a:gd name="connsiteY26" fmla="*/ 661987 h 1748769"/>
                <a:gd name="connsiteX27" fmla="*/ 2269618 w 3539561"/>
                <a:gd name="connsiteY27" fmla="*/ 361949 h 1748769"/>
                <a:gd name="connsiteX28" fmla="*/ 2267237 w 3539561"/>
                <a:gd name="connsiteY28" fmla="*/ 259557 h 1748769"/>
                <a:gd name="connsiteX29" fmla="*/ 2393443 w 3539561"/>
                <a:gd name="connsiteY29" fmla="*/ 161925 h 1748769"/>
                <a:gd name="connsiteX30" fmla="*/ 2460117 w 3539561"/>
                <a:gd name="connsiteY30" fmla="*/ 0 h 1748769"/>
                <a:gd name="connsiteX31" fmla="*/ 2753012 w 3539561"/>
                <a:gd name="connsiteY31" fmla="*/ 42863 h 1748769"/>
                <a:gd name="connsiteX32" fmla="*/ 3010187 w 3539561"/>
                <a:gd name="connsiteY32" fmla="*/ 138113 h 1748769"/>
                <a:gd name="connsiteX33" fmla="*/ 3184018 w 3539561"/>
                <a:gd name="connsiteY33" fmla="*/ 257175 h 1748769"/>
                <a:gd name="connsiteX34" fmla="*/ 3329274 w 3539561"/>
                <a:gd name="connsiteY34" fmla="*/ 321469 h 1748769"/>
                <a:gd name="connsiteX35" fmla="*/ 3443576 w 3539561"/>
                <a:gd name="connsiteY35" fmla="*/ 316706 h 1748769"/>
                <a:gd name="connsiteX36" fmla="*/ 3507869 w 3539561"/>
                <a:gd name="connsiteY36" fmla="*/ 426244 h 1748769"/>
                <a:gd name="connsiteX37" fmla="*/ 3538825 w 3539561"/>
                <a:gd name="connsiteY37" fmla="*/ 633413 h 1748769"/>
                <a:gd name="connsiteX38" fmla="*/ 3522156 w 3539561"/>
                <a:gd name="connsiteY38" fmla="*/ 702469 h 1748769"/>
                <a:gd name="connsiteX39" fmla="*/ 3510249 w 3539561"/>
                <a:gd name="connsiteY39" fmla="*/ 788194 h 1748769"/>
                <a:gd name="connsiteX40" fmla="*/ 3455481 w 3539561"/>
                <a:gd name="connsiteY40" fmla="*/ 821532 h 1748769"/>
                <a:gd name="connsiteX41" fmla="*/ 3424526 w 3539561"/>
                <a:gd name="connsiteY41" fmla="*/ 1014413 h 1748769"/>
                <a:gd name="connsiteX0" fmla="*/ 905163 w 3539561"/>
                <a:gd name="connsiteY0" fmla="*/ 1733548 h 1748769"/>
                <a:gd name="connsiteX1" fmla="*/ 783719 w 3539561"/>
                <a:gd name="connsiteY1" fmla="*/ 1747836 h 1748769"/>
                <a:gd name="connsiteX2" fmla="*/ 619413 w 3539561"/>
                <a:gd name="connsiteY2" fmla="*/ 1716879 h 1748769"/>
                <a:gd name="connsiteX3" fmla="*/ 333663 w 3539561"/>
                <a:gd name="connsiteY3" fmla="*/ 1607342 h 1748769"/>
                <a:gd name="connsiteX4" fmla="*/ 181263 w 3539561"/>
                <a:gd name="connsiteY4" fmla="*/ 1643061 h 1748769"/>
                <a:gd name="connsiteX5" fmla="*/ 93157 w 3539561"/>
                <a:gd name="connsiteY5" fmla="*/ 1707355 h 1748769"/>
                <a:gd name="connsiteX6" fmla="*/ 93157 w 3539561"/>
                <a:gd name="connsiteY6" fmla="*/ 1574006 h 1748769"/>
                <a:gd name="connsiteX7" fmla="*/ 64582 w 3539561"/>
                <a:gd name="connsiteY7" fmla="*/ 1440656 h 1748769"/>
                <a:gd name="connsiteX8" fmla="*/ 124113 w 3539561"/>
                <a:gd name="connsiteY8" fmla="*/ 1331118 h 1748769"/>
                <a:gd name="connsiteX9" fmla="*/ 59820 w 3539561"/>
                <a:gd name="connsiteY9" fmla="*/ 1164431 h 1748769"/>
                <a:gd name="connsiteX10" fmla="*/ 5051 w 3539561"/>
                <a:gd name="connsiteY10" fmla="*/ 1035843 h 1748769"/>
                <a:gd name="connsiteX11" fmla="*/ 140783 w 3539561"/>
                <a:gd name="connsiteY11" fmla="*/ 885824 h 1748769"/>
                <a:gd name="connsiteX12" fmla="*/ 355095 w 3539561"/>
                <a:gd name="connsiteY12" fmla="*/ 757237 h 1748769"/>
                <a:gd name="connsiteX13" fmla="*/ 481301 w 3539561"/>
                <a:gd name="connsiteY13" fmla="*/ 723899 h 1748769"/>
                <a:gd name="connsiteX14" fmla="*/ 557500 w 3539561"/>
                <a:gd name="connsiteY14" fmla="*/ 657224 h 1748769"/>
                <a:gd name="connsiteX15" fmla="*/ 888493 w 3539561"/>
                <a:gd name="connsiteY15" fmla="*/ 728661 h 1748769"/>
                <a:gd name="connsiteX16" fmla="*/ 976599 w 3539561"/>
                <a:gd name="connsiteY16" fmla="*/ 812005 h 1748769"/>
                <a:gd name="connsiteX17" fmla="*/ 1271874 w 3539561"/>
                <a:gd name="connsiteY17" fmla="*/ 907255 h 1748769"/>
                <a:gd name="connsiteX18" fmla="*/ 1490949 w 3539561"/>
                <a:gd name="connsiteY18" fmla="*/ 869155 h 1748769"/>
                <a:gd name="connsiteX19" fmla="*/ 1590962 w 3539561"/>
                <a:gd name="connsiteY19" fmla="*/ 916780 h 1748769"/>
                <a:gd name="connsiteX20" fmla="*/ 1807656 w 3539561"/>
                <a:gd name="connsiteY20" fmla="*/ 973931 h 1748769"/>
                <a:gd name="connsiteX21" fmla="*/ 1900524 w 3539561"/>
                <a:gd name="connsiteY21" fmla="*/ 1009649 h 1748769"/>
                <a:gd name="connsiteX22" fmla="*/ 1952914 w 3539561"/>
                <a:gd name="connsiteY22" fmla="*/ 1012031 h 1748769"/>
                <a:gd name="connsiteX23" fmla="*/ 2000537 w 3539561"/>
                <a:gd name="connsiteY23" fmla="*/ 1076325 h 1748769"/>
                <a:gd name="connsiteX24" fmla="*/ 2067212 w 3539561"/>
                <a:gd name="connsiteY24" fmla="*/ 976312 h 1748769"/>
                <a:gd name="connsiteX25" fmla="*/ 2143412 w 3539561"/>
                <a:gd name="connsiteY25" fmla="*/ 864393 h 1748769"/>
                <a:gd name="connsiteX26" fmla="*/ 2214849 w 3539561"/>
                <a:gd name="connsiteY26" fmla="*/ 661987 h 1748769"/>
                <a:gd name="connsiteX27" fmla="*/ 2269618 w 3539561"/>
                <a:gd name="connsiteY27" fmla="*/ 361949 h 1748769"/>
                <a:gd name="connsiteX28" fmla="*/ 2267237 w 3539561"/>
                <a:gd name="connsiteY28" fmla="*/ 259557 h 1748769"/>
                <a:gd name="connsiteX29" fmla="*/ 2393443 w 3539561"/>
                <a:gd name="connsiteY29" fmla="*/ 161925 h 1748769"/>
                <a:gd name="connsiteX30" fmla="*/ 2460117 w 3539561"/>
                <a:gd name="connsiteY30" fmla="*/ 0 h 1748769"/>
                <a:gd name="connsiteX31" fmla="*/ 2753012 w 3539561"/>
                <a:gd name="connsiteY31" fmla="*/ 42863 h 1748769"/>
                <a:gd name="connsiteX32" fmla="*/ 3010187 w 3539561"/>
                <a:gd name="connsiteY32" fmla="*/ 138113 h 1748769"/>
                <a:gd name="connsiteX33" fmla="*/ 3184018 w 3539561"/>
                <a:gd name="connsiteY33" fmla="*/ 257175 h 1748769"/>
                <a:gd name="connsiteX34" fmla="*/ 3329274 w 3539561"/>
                <a:gd name="connsiteY34" fmla="*/ 321469 h 1748769"/>
                <a:gd name="connsiteX35" fmla="*/ 3443576 w 3539561"/>
                <a:gd name="connsiteY35" fmla="*/ 316706 h 1748769"/>
                <a:gd name="connsiteX36" fmla="*/ 3507869 w 3539561"/>
                <a:gd name="connsiteY36" fmla="*/ 426244 h 1748769"/>
                <a:gd name="connsiteX37" fmla="*/ 3538825 w 3539561"/>
                <a:gd name="connsiteY37" fmla="*/ 633413 h 1748769"/>
                <a:gd name="connsiteX38" fmla="*/ 3522156 w 3539561"/>
                <a:gd name="connsiteY38" fmla="*/ 702469 h 1748769"/>
                <a:gd name="connsiteX39" fmla="*/ 3510249 w 3539561"/>
                <a:gd name="connsiteY39" fmla="*/ 788194 h 1748769"/>
                <a:gd name="connsiteX40" fmla="*/ 3455481 w 3539561"/>
                <a:gd name="connsiteY40" fmla="*/ 821532 h 1748769"/>
                <a:gd name="connsiteX41" fmla="*/ 3424526 w 3539561"/>
                <a:gd name="connsiteY41" fmla="*/ 1014413 h 1748769"/>
                <a:gd name="connsiteX0" fmla="*/ 845343 w 3479741"/>
                <a:gd name="connsiteY0" fmla="*/ 1733548 h 1748769"/>
                <a:gd name="connsiteX1" fmla="*/ 723899 w 3479741"/>
                <a:gd name="connsiteY1" fmla="*/ 1747836 h 1748769"/>
                <a:gd name="connsiteX2" fmla="*/ 559593 w 3479741"/>
                <a:gd name="connsiteY2" fmla="*/ 1716879 h 1748769"/>
                <a:gd name="connsiteX3" fmla="*/ 273843 w 3479741"/>
                <a:gd name="connsiteY3" fmla="*/ 1607342 h 1748769"/>
                <a:gd name="connsiteX4" fmla="*/ 121443 w 3479741"/>
                <a:gd name="connsiteY4" fmla="*/ 1643061 h 1748769"/>
                <a:gd name="connsiteX5" fmla="*/ 33337 w 3479741"/>
                <a:gd name="connsiteY5" fmla="*/ 1707355 h 1748769"/>
                <a:gd name="connsiteX6" fmla="*/ 33337 w 3479741"/>
                <a:gd name="connsiteY6" fmla="*/ 1574006 h 1748769"/>
                <a:gd name="connsiteX7" fmla="*/ 4762 w 3479741"/>
                <a:gd name="connsiteY7" fmla="*/ 1440656 h 1748769"/>
                <a:gd name="connsiteX8" fmla="*/ 64293 w 3479741"/>
                <a:gd name="connsiteY8" fmla="*/ 1331118 h 1748769"/>
                <a:gd name="connsiteX9" fmla="*/ 0 w 3479741"/>
                <a:gd name="connsiteY9" fmla="*/ 1164431 h 1748769"/>
                <a:gd name="connsiteX10" fmla="*/ 80963 w 3479741"/>
                <a:gd name="connsiteY10" fmla="*/ 885824 h 1748769"/>
                <a:gd name="connsiteX11" fmla="*/ 295275 w 3479741"/>
                <a:gd name="connsiteY11" fmla="*/ 757237 h 1748769"/>
                <a:gd name="connsiteX12" fmla="*/ 421481 w 3479741"/>
                <a:gd name="connsiteY12" fmla="*/ 723899 h 1748769"/>
                <a:gd name="connsiteX13" fmla="*/ 497680 w 3479741"/>
                <a:gd name="connsiteY13" fmla="*/ 657224 h 1748769"/>
                <a:gd name="connsiteX14" fmla="*/ 828673 w 3479741"/>
                <a:gd name="connsiteY14" fmla="*/ 728661 h 1748769"/>
                <a:gd name="connsiteX15" fmla="*/ 916779 w 3479741"/>
                <a:gd name="connsiteY15" fmla="*/ 812005 h 1748769"/>
                <a:gd name="connsiteX16" fmla="*/ 1212054 w 3479741"/>
                <a:gd name="connsiteY16" fmla="*/ 907255 h 1748769"/>
                <a:gd name="connsiteX17" fmla="*/ 1431129 w 3479741"/>
                <a:gd name="connsiteY17" fmla="*/ 869155 h 1748769"/>
                <a:gd name="connsiteX18" fmla="*/ 1531142 w 3479741"/>
                <a:gd name="connsiteY18" fmla="*/ 916780 h 1748769"/>
                <a:gd name="connsiteX19" fmla="*/ 1747836 w 3479741"/>
                <a:gd name="connsiteY19" fmla="*/ 973931 h 1748769"/>
                <a:gd name="connsiteX20" fmla="*/ 1840704 w 3479741"/>
                <a:gd name="connsiteY20" fmla="*/ 1009649 h 1748769"/>
                <a:gd name="connsiteX21" fmla="*/ 1893094 w 3479741"/>
                <a:gd name="connsiteY21" fmla="*/ 1012031 h 1748769"/>
                <a:gd name="connsiteX22" fmla="*/ 1940717 w 3479741"/>
                <a:gd name="connsiteY22" fmla="*/ 1076325 h 1748769"/>
                <a:gd name="connsiteX23" fmla="*/ 2007392 w 3479741"/>
                <a:gd name="connsiteY23" fmla="*/ 976312 h 1748769"/>
                <a:gd name="connsiteX24" fmla="*/ 2083592 w 3479741"/>
                <a:gd name="connsiteY24" fmla="*/ 864393 h 1748769"/>
                <a:gd name="connsiteX25" fmla="*/ 2155029 w 3479741"/>
                <a:gd name="connsiteY25" fmla="*/ 661987 h 1748769"/>
                <a:gd name="connsiteX26" fmla="*/ 2209798 w 3479741"/>
                <a:gd name="connsiteY26" fmla="*/ 361949 h 1748769"/>
                <a:gd name="connsiteX27" fmla="*/ 2207417 w 3479741"/>
                <a:gd name="connsiteY27" fmla="*/ 259557 h 1748769"/>
                <a:gd name="connsiteX28" fmla="*/ 2333623 w 3479741"/>
                <a:gd name="connsiteY28" fmla="*/ 161925 h 1748769"/>
                <a:gd name="connsiteX29" fmla="*/ 2400297 w 3479741"/>
                <a:gd name="connsiteY29" fmla="*/ 0 h 1748769"/>
                <a:gd name="connsiteX30" fmla="*/ 2693192 w 3479741"/>
                <a:gd name="connsiteY30" fmla="*/ 42863 h 1748769"/>
                <a:gd name="connsiteX31" fmla="*/ 2950367 w 3479741"/>
                <a:gd name="connsiteY31" fmla="*/ 138113 h 1748769"/>
                <a:gd name="connsiteX32" fmla="*/ 3124198 w 3479741"/>
                <a:gd name="connsiteY32" fmla="*/ 257175 h 1748769"/>
                <a:gd name="connsiteX33" fmla="*/ 3269454 w 3479741"/>
                <a:gd name="connsiteY33" fmla="*/ 321469 h 1748769"/>
                <a:gd name="connsiteX34" fmla="*/ 3383756 w 3479741"/>
                <a:gd name="connsiteY34" fmla="*/ 316706 h 1748769"/>
                <a:gd name="connsiteX35" fmla="*/ 3448049 w 3479741"/>
                <a:gd name="connsiteY35" fmla="*/ 426244 h 1748769"/>
                <a:gd name="connsiteX36" fmla="*/ 3479005 w 3479741"/>
                <a:gd name="connsiteY36" fmla="*/ 633413 h 1748769"/>
                <a:gd name="connsiteX37" fmla="*/ 3462336 w 3479741"/>
                <a:gd name="connsiteY37" fmla="*/ 702469 h 1748769"/>
                <a:gd name="connsiteX38" fmla="*/ 3450429 w 3479741"/>
                <a:gd name="connsiteY38" fmla="*/ 788194 h 1748769"/>
                <a:gd name="connsiteX39" fmla="*/ 3395661 w 3479741"/>
                <a:gd name="connsiteY39" fmla="*/ 821532 h 1748769"/>
                <a:gd name="connsiteX40" fmla="*/ 3364706 w 3479741"/>
                <a:gd name="connsiteY40" fmla="*/ 1014413 h 1748769"/>
                <a:gd name="connsiteX0" fmla="*/ 845343 w 3479741"/>
                <a:gd name="connsiteY0" fmla="*/ 1733548 h 1748769"/>
                <a:gd name="connsiteX1" fmla="*/ 723899 w 3479741"/>
                <a:gd name="connsiteY1" fmla="*/ 1747836 h 1748769"/>
                <a:gd name="connsiteX2" fmla="*/ 559593 w 3479741"/>
                <a:gd name="connsiteY2" fmla="*/ 1716879 h 1748769"/>
                <a:gd name="connsiteX3" fmla="*/ 273843 w 3479741"/>
                <a:gd name="connsiteY3" fmla="*/ 1607342 h 1748769"/>
                <a:gd name="connsiteX4" fmla="*/ 121443 w 3479741"/>
                <a:gd name="connsiteY4" fmla="*/ 1643061 h 1748769"/>
                <a:gd name="connsiteX5" fmla="*/ 33337 w 3479741"/>
                <a:gd name="connsiteY5" fmla="*/ 1707355 h 1748769"/>
                <a:gd name="connsiteX6" fmla="*/ 33337 w 3479741"/>
                <a:gd name="connsiteY6" fmla="*/ 1574006 h 1748769"/>
                <a:gd name="connsiteX7" fmla="*/ 4762 w 3479741"/>
                <a:gd name="connsiteY7" fmla="*/ 1440656 h 1748769"/>
                <a:gd name="connsiteX8" fmla="*/ 64293 w 3479741"/>
                <a:gd name="connsiteY8" fmla="*/ 1331118 h 1748769"/>
                <a:gd name="connsiteX9" fmla="*/ 0 w 3479741"/>
                <a:gd name="connsiteY9" fmla="*/ 1164431 h 1748769"/>
                <a:gd name="connsiteX10" fmla="*/ 100013 w 3479741"/>
                <a:gd name="connsiteY10" fmla="*/ 878681 h 1748769"/>
                <a:gd name="connsiteX11" fmla="*/ 295275 w 3479741"/>
                <a:gd name="connsiteY11" fmla="*/ 757237 h 1748769"/>
                <a:gd name="connsiteX12" fmla="*/ 421481 w 3479741"/>
                <a:gd name="connsiteY12" fmla="*/ 723899 h 1748769"/>
                <a:gd name="connsiteX13" fmla="*/ 497680 w 3479741"/>
                <a:gd name="connsiteY13" fmla="*/ 657224 h 1748769"/>
                <a:gd name="connsiteX14" fmla="*/ 828673 w 3479741"/>
                <a:gd name="connsiteY14" fmla="*/ 728661 h 1748769"/>
                <a:gd name="connsiteX15" fmla="*/ 916779 w 3479741"/>
                <a:gd name="connsiteY15" fmla="*/ 812005 h 1748769"/>
                <a:gd name="connsiteX16" fmla="*/ 1212054 w 3479741"/>
                <a:gd name="connsiteY16" fmla="*/ 907255 h 1748769"/>
                <a:gd name="connsiteX17" fmla="*/ 1431129 w 3479741"/>
                <a:gd name="connsiteY17" fmla="*/ 869155 h 1748769"/>
                <a:gd name="connsiteX18" fmla="*/ 1531142 w 3479741"/>
                <a:gd name="connsiteY18" fmla="*/ 916780 h 1748769"/>
                <a:gd name="connsiteX19" fmla="*/ 1747836 w 3479741"/>
                <a:gd name="connsiteY19" fmla="*/ 973931 h 1748769"/>
                <a:gd name="connsiteX20" fmla="*/ 1840704 w 3479741"/>
                <a:gd name="connsiteY20" fmla="*/ 1009649 h 1748769"/>
                <a:gd name="connsiteX21" fmla="*/ 1893094 w 3479741"/>
                <a:gd name="connsiteY21" fmla="*/ 1012031 h 1748769"/>
                <a:gd name="connsiteX22" fmla="*/ 1940717 w 3479741"/>
                <a:gd name="connsiteY22" fmla="*/ 1076325 h 1748769"/>
                <a:gd name="connsiteX23" fmla="*/ 2007392 w 3479741"/>
                <a:gd name="connsiteY23" fmla="*/ 976312 h 1748769"/>
                <a:gd name="connsiteX24" fmla="*/ 2083592 w 3479741"/>
                <a:gd name="connsiteY24" fmla="*/ 864393 h 1748769"/>
                <a:gd name="connsiteX25" fmla="*/ 2155029 w 3479741"/>
                <a:gd name="connsiteY25" fmla="*/ 661987 h 1748769"/>
                <a:gd name="connsiteX26" fmla="*/ 2209798 w 3479741"/>
                <a:gd name="connsiteY26" fmla="*/ 361949 h 1748769"/>
                <a:gd name="connsiteX27" fmla="*/ 2207417 w 3479741"/>
                <a:gd name="connsiteY27" fmla="*/ 259557 h 1748769"/>
                <a:gd name="connsiteX28" fmla="*/ 2333623 w 3479741"/>
                <a:gd name="connsiteY28" fmla="*/ 161925 h 1748769"/>
                <a:gd name="connsiteX29" fmla="*/ 2400297 w 3479741"/>
                <a:gd name="connsiteY29" fmla="*/ 0 h 1748769"/>
                <a:gd name="connsiteX30" fmla="*/ 2693192 w 3479741"/>
                <a:gd name="connsiteY30" fmla="*/ 42863 h 1748769"/>
                <a:gd name="connsiteX31" fmla="*/ 2950367 w 3479741"/>
                <a:gd name="connsiteY31" fmla="*/ 138113 h 1748769"/>
                <a:gd name="connsiteX32" fmla="*/ 3124198 w 3479741"/>
                <a:gd name="connsiteY32" fmla="*/ 257175 h 1748769"/>
                <a:gd name="connsiteX33" fmla="*/ 3269454 w 3479741"/>
                <a:gd name="connsiteY33" fmla="*/ 321469 h 1748769"/>
                <a:gd name="connsiteX34" fmla="*/ 3383756 w 3479741"/>
                <a:gd name="connsiteY34" fmla="*/ 316706 h 1748769"/>
                <a:gd name="connsiteX35" fmla="*/ 3448049 w 3479741"/>
                <a:gd name="connsiteY35" fmla="*/ 426244 h 1748769"/>
                <a:gd name="connsiteX36" fmla="*/ 3479005 w 3479741"/>
                <a:gd name="connsiteY36" fmla="*/ 633413 h 1748769"/>
                <a:gd name="connsiteX37" fmla="*/ 3462336 w 3479741"/>
                <a:gd name="connsiteY37" fmla="*/ 702469 h 1748769"/>
                <a:gd name="connsiteX38" fmla="*/ 3450429 w 3479741"/>
                <a:gd name="connsiteY38" fmla="*/ 788194 h 1748769"/>
                <a:gd name="connsiteX39" fmla="*/ 3395661 w 3479741"/>
                <a:gd name="connsiteY39" fmla="*/ 821532 h 1748769"/>
                <a:gd name="connsiteX40" fmla="*/ 3364706 w 3479741"/>
                <a:gd name="connsiteY40" fmla="*/ 1014413 h 1748769"/>
                <a:gd name="connsiteX0" fmla="*/ 842284 w 3476682"/>
                <a:gd name="connsiteY0" fmla="*/ 1733548 h 1748769"/>
                <a:gd name="connsiteX1" fmla="*/ 720840 w 3476682"/>
                <a:gd name="connsiteY1" fmla="*/ 1747836 h 1748769"/>
                <a:gd name="connsiteX2" fmla="*/ 556534 w 3476682"/>
                <a:gd name="connsiteY2" fmla="*/ 1716879 h 1748769"/>
                <a:gd name="connsiteX3" fmla="*/ 270784 w 3476682"/>
                <a:gd name="connsiteY3" fmla="*/ 1607342 h 1748769"/>
                <a:gd name="connsiteX4" fmla="*/ 118384 w 3476682"/>
                <a:gd name="connsiteY4" fmla="*/ 1643061 h 1748769"/>
                <a:gd name="connsiteX5" fmla="*/ 30278 w 3476682"/>
                <a:gd name="connsiteY5" fmla="*/ 1707355 h 1748769"/>
                <a:gd name="connsiteX6" fmla="*/ 30278 w 3476682"/>
                <a:gd name="connsiteY6" fmla="*/ 1574006 h 1748769"/>
                <a:gd name="connsiteX7" fmla="*/ 1703 w 3476682"/>
                <a:gd name="connsiteY7" fmla="*/ 1440656 h 1748769"/>
                <a:gd name="connsiteX8" fmla="*/ 61234 w 3476682"/>
                <a:gd name="connsiteY8" fmla="*/ 1331118 h 1748769"/>
                <a:gd name="connsiteX9" fmla="*/ 96954 w 3476682"/>
                <a:gd name="connsiteY9" fmla="*/ 878681 h 1748769"/>
                <a:gd name="connsiteX10" fmla="*/ 292216 w 3476682"/>
                <a:gd name="connsiteY10" fmla="*/ 757237 h 1748769"/>
                <a:gd name="connsiteX11" fmla="*/ 418422 w 3476682"/>
                <a:gd name="connsiteY11" fmla="*/ 723899 h 1748769"/>
                <a:gd name="connsiteX12" fmla="*/ 494621 w 3476682"/>
                <a:gd name="connsiteY12" fmla="*/ 657224 h 1748769"/>
                <a:gd name="connsiteX13" fmla="*/ 825614 w 3476682"/>
                <a:gd name="connsiteY13" fmla="*/ 728661 h 1748769"/>
                <a:gd name="connsiteX14" fmla="*/ 913720 w 3476682"/>
                <a:gd name="connsiteY14" fmla="*/ 812005 h 1748769"/>
                <a:gd name="connsiteX15" fmla="*/ 1208995 w 3476682"/>
                <a:gd name="connsiteY15" fmla="*/ 907255 h 1748769"/>
                <a:gd name="connsiteX16" fmla="*/ 1428070 w 3476682"/>
                <a:gd name="connsiteY16" fmla="*/ 869155 h 1748769"/>
                <a:gd name="connsiteX17" fmla="*/ 1528083 w 3476682"/>
                <a:gd name="connsiteY17" fmla="*/ 916780 h 1748769"/>
                <a:gd name="connsiteX18" fmla="*/ 1744777 w 3476682"/>
                <a:gd name="connsiteY18" fmla="*/ 973931 h 1748769"/>
                <a:gd name="connsiteX19" fmla="*/ 1837645 w 3476682"/>
                <a:gd name="connsiteY19" fmla="*/ 1009649 h 1748769"/>
                <a:gd name="connsiteX20" fmla="*/ 1890035 w 3476682"/>
                <a:gd name="connsiteY20" fmla="*/ 1012031 h 1748769"/>
                <a:gd name="connsiteX21" fmla="*/ 1937658 w 3476682"/>
                <a:gd name="connsiteY21" fmla="*/ 1076325 h 1748769"/>
                <a:gd name="connsiteX22" fmla="*/ 2004333 w 3476682"/>
                <a:gd name="connsiteY22" fmla="*/ 976312 h 1748769"/>
                <a:gd name="connsiteX23" fmla="*/ 2080533 w 3476682"/>
                <a:gd name="connsiteY23" fmla="*/ 864393 h 1748769"/>
                <a:gd name="connsiteX24" fmla="*/ 2151970 w 3476682"/>
                <a:gd name="connsiteY24" fmla="*/ 661987 h 1748769"/>
                <a:gd name="connsiteX25" fmla="*/ 2206739 w 3476682"/>
                <a:gd name="connsiteY25" fmla="*/ 361949 h 1748769"/>
                <a:gd name="connsiteX26" fmla="*/ 2204358 w 3476682"/>
                <a:gd name="connsiteY26" fmla="*/ 259557 h 1748769"/>
                <a:gd name="connsiteX27" fmla="*/ 2330564 w 3476682"/>
                <a:gd name="connsiteY27" fmla="*/ 161925 h 1748769"/>
                <a:gd name="connsiteX28" fmla="*/ 2397238 w 3476682"/>
                <a:gd name="connsiteY28" fmla="*/ 0 h 1748769"/>
                <a:gd name="connsiteX29" fmla="*/ 2690133 w 3476682"/>
                <a:gd name="connsiteY29" fmla="*/ 42863 h 1748769"/>
                <a:gd name="connsiteX30" fmla="*/ 2947308 w 3476682"/>
                <a:gd name="connsiteY30" fmla="*/ 138113 h 1748769"/>
                <a:gd name="connsiteX31" fmla="*/ 3121139 w 3476682"/>
                <a:gd name="connsiteY31" fmla="*/ 257175 h 1748769"/>
                <a:gd name="connsiteX32" fmla="*/ 3266395 w 3476682"/>
                <a:gd name="connsiteY32" fmla="*/ 321469 h 1748769"/>
                <a:gd name="connsiteX33" fmla="*/ 3380697 w 3476682"/>
                <a:gd name="connsiteY33" fmla="*/ 316706 h 1748769"/>
                <a:gd name="connsiteX34" fmla="*/ 3444990 w 3476682"/>
                <a:gd name="connsiteY34" fmla="*/ 426244 h 1748769"/>
                <a:gd name="connsiteX35" fmla="*/ 3475946 w 3476682"/>
                <a:gd name="connsiteY35" fmla="*/ 633413 h 1748769"/>
                <a:gd name="connsiteX36" fmla="*/ 3459277 w 3476682"/>
                <a:gd name="connsiteY36" fmla="*/ 702469 h 1748769"/>
                <a:gd name="connsiteX37" fmla="*/ 3447370 w 3476682"/>
                <a:gd name="connsiteY37" fmla="*/ 788194 h 1748769"/>
                <a:gd name="connsiteX38" fmla="*/ 3392602 w 3476682"/>
                <a:gd name="connsiteY38" fmla="*/ 821532 h 1748769"/>
                <a:gd name="connsiteX39" fmla="*/ 3361647 w 3476682"/>
                <a:gd name="connsiteY39" fmla="*/ 1014413 h 1748769"/>
                <a:gd name="connsiteX0" fmla="*/ 842752 w 3477150"/>
                <a:gd name="connsiteY0" fmla="*/ 1733548 h 1748769"/>
                <a:gd name="connsiteX1" fmla="*/ 721308 w 3477150"/>
                <a:gd name="connsiteY1" fmla="*/ 1747836 h 1748769"/>
                <a:gd name="connsiteX2" fmla="*/ 557002 w 3477150"/>
                <a:gd name="connsiteY2" fmla="*/ 1716879 h 1748769"/>
                <a:gd name="connsiteX3" fmla="*/ 271252 w 3477150"/>
                <a:gd name="connsiteY3" fmla="*/ 1607342 h 1748769"/>
                <a:gd name="connsiteX4" fmla="*/ 118852 w 3477150"/>
                <a:gd name="connsiteY4" fmla="*/ 1643061 h 1748769"/>
                <a:gd name="connsiteX5" fmla="*/ 30746 w 3477150"/>
                <a:gd name="connsiteY5" fmla="*/ 1707355 h 1748769"/>
                <a:gd name="connsiteX6" fmla="*/ 30746 w 3477150"/>
                <a:gd name="connsiteY6" fmla="*/ 1574006 h 1748769"/>
                <a:gd name="connsiteX7" fmla="*/ 2171 w 3477150"/>
                <a:gd name="connsiteY7" fmla="*/ 1440656 h 1748769"/>
                <a:gd name="connsiteX8" fmla="*/ 97422 w 3477150"/>
                <a:gd name="connsiteY8" fmla="*/ 878681 h 1748769"/>
                <a:gd name="connsiteX9" fmla="*/ 292684 w 3477150"/>
                <a:gd name="connsiteY9" fmla="*/ 757237 h 1748769"/>
                <a:gd name="connsiteX10" fmla="*/ 418890 w 3477150"/>
                <a:gd name="connsiteY10" fmla="*/ 723899 h 1748769"/>
                <a:gd name="connsiteX11" fmla="*/ 495089 w 3477150"/>
                <a:gd name="connsiteY11" fmla="*/ 657224 h 1748769"/>
                <a:gd name="connsiteX12" fmla="*/ 826082 w 3477150"/>
                <a:gd name="connsiteY12" fmla="*/ 728661 h 1748769"/>
                <a:gd name="connsiteX13" fmla="*/ 914188 w 3477150"/>
                <a:gd name="connsiteY13" fmla="*/ 812005 h 1748769"/>
                <a:gd name="connsiteX14" fmla="*/ 1209463 w 3477150"/>
                <a:gd name="connsiteY14" fmla="*/ 907255 h 1748769"/>
                <a:gd name="connsiteX15" fmla="*/ 1428538 w 3477150"/>
                <a:gd name="connsiteY15" fmla="*/ 869155 h 1748769"/>
                <a:gd name="connsiteX16" fmla="*/ 1528551 w 3477150"/>
                <a:gd name="connsiteY16" fmla="*/ 916780 h 1748769"/>
                <a:gd name="connsiteX17" fmla="*/ 1745245 w 3477150"/>
                <a:gd name="connsiteY17" fmla="*/ 973931 h 1748769"/>
                <a:gd name="connsiteX18" fmla="*/ 1838113 w 3477150"/>
                <a:gd name="connsiteY18" fmla="*/ 1009649 h 1748769"/>
                <a:gd name="connsiteX19" fmla="*/ 1890503 w 3477150"/>
                <a:gd name="connsiteY19" fmla="*/ 1012031 h 1748769"/>
                <a:gd name="connsiteX20" fmla="*/ 1938126 w 3477150"/>
                <a:gd name="connsiteY20" fmla="*/ 1076325 h 1748769"/>
                <a:gd name="connsiteX21" fmla="*/ 2004801 w 3477150"/>
                <a:gd name="connsiteY21" fmla="*/ 976312 h 1748769"/>
                <a:gd name="connsiteX22" fmla="*/ 2081001 w 3477150"/>
                <a:gd name="connsiteY22" fmla="*/ 864393 h 1748769"/>
                <a:gd name="connsiteX23" fmla="*/ 2152438 w 3477150"/>
                <a:gd name="connsiteY23" fmla="*/ 661987 h 1748769"/>
                <a:gd name="connsiteX24" fmla="*/ 2207207 w 3477150"/>
                <a:gd name="connsiteY24" fmla="*/ 361949 h 1748769"/>
                <a:gd name="connsiteX25" fmla="*/ 2204826 w 3477150"/>
                <a:gd name="connsiteY25" fmla="*/ 259557 h 1748769"/>
                <a:gd name="connsiteX26" fmla="*/ 2331032 w 3477150"/>
                <a:gd name="connsiteY26" fmla="*/ 161925 h 1748769"/>
                <a:gd name="connsiteX27" fmla="*/ 2397706 w 3477150"/>
                <a:gd name="connsiteY27" fmla="*/ 0 h 1748769"/>
                <a:gd name="connsiteX28" fmla="*/ 2690601 w 3477150"/>
                <a:gd name="connsiteY28" fmla="*/ 42863 h 1748769"/>
                <a:gd name="connsiteX29" fmla="*/ 2947776 w 3477150"/>
                <a:gd name="connsiteY29" fmla="*/ 138113 h 1748769"/>
                <a:gd name="connsiteX30" fmla="*/ 3121607 w 3477150"/>
                <a:gd name="connsiteY30" fmla="*/ 257175 h 1748769"/>
                <a:gd name="connsiteX31" fmla="*/ 3266863 w 3477150"/>
                <a:gd name="connsiteY31" fmla="*/ 321469 h 1748769"/>
                <a:gd name="connsiteX32" fmla="*/ 3381165 w 3477150"/>
                <a:gd name="connsiteY32" fmla="*/ 316706 h 1748769"/>
                <a:gd name="connsiteX33" fmla="*/ 3445458 w 3477150"/>
                <a:gd name="connsiteY33" fmla="*/ 426244 h 1748769"/>
                <a:gd name="connsiteX34" fmla="*/ 3476414 w 3477150"/>
                <a:gd name="connsiteY34" fmla="*/ 633413 h 1748769"/>
                <a:gd name="connsiteX35" fmla="*/ 3459745 w 3477150"/>
                <a:gd name="connsiteY35" fmla="*/ 702469 h 1748769"/>
                <a:gd name="connsiteX36" fmla="*/ 3447838 w 3477150"/>
                <a:gd name="connsiteY36" fmla="*/ 788194 h 1748769"/>
                <a:gd name="connsiteX37" fmla="*/ 3393070 w 3477150"/>
                <a:gd name="connsiteY37" fmla="*/ 821532 h 1748769"/>
                <a:gd name="connsiteX38" fmla="*/ 3362115 w 3477150"/>
                <a:gd name="connsiteY38" fmla="*/ 1014413 h 1748769"/>
                <a:gd name="connsiteX0" fmla="*/ 823507 w 3457905"/>
                <a:gd name="connsiteY0" fmla="*/ 1733548 h 1748769"/>
                <a:gd name="connsiteX1" fmla="*/ 702063 w 3457905"/>
                <a:gd name="connsiteY1" fmla="*/ 1747836 h 1748769"/>
                <a:gd name="connsiteX2" fmla="*/ 537757 w 3457905"/>
                <a:gd name="connsiteY2" fmla="*/ 1716879 h 1748769"/>
                <a:gd name="connsiteX3" fmla="*/ 252007 w 3457905"/>
                <a:gd name="connsiteY3" fmla="*/ 1607342 h 1748769"/>
                <a:gd name="connsiteX4" fmla="*/ 99607 w 3457905"/>
                <a:gd name="connsiteY4" fmla="*/ 1643061 h 1748769"/>
                <a:gd name="connsiteX5" fmla="*/ 11501 w 3457905"/>
                <a:gd name="connsiteY5" fmla="*/ 1707355 h 1748769"/>
                <a:gd name="connsiteX6" fmla="*/ 11501 w 3457905"/>
                <a:gd name="connsiteY6" fmla="*/ 1574006 h 1748769"/>
                <a:gd name="connsiteX7" fmla="*/ 78177 w 3457905"/>
                <a:gd name="connsiteY7" fmla="*/ 878681 h 1748769"/>
                <a:gd name="connsiteX8" fmla="*/ 273439 w 3457905"/>
                <a:gd name="connsiteY8" fmla="*/ 757237 h 1748769"/>
                <a:gd name="connsiteX9" fmla="*/ 399645 w 3457905"/>
                <a:gd name="connsiteY9" fmla="*/ 723899 h 1748769"/>
                <a:gd name="connsiteX10" fmla="*/ 475844 w 3457905"/>
                <a:gd name="connsiteY10" fmla="*/ 657224 h 1748769"/>
                <a:gd name="connsiteX11" fmla="*/ 806837 w 3457905"/>
                <a:gd name="connsiteY11" fmla="*/ 728661 h 1748769"/>
                <a:gd name="connsiteX12" fmla="*/ 894943 w 3457905"/>
                <a:gd name="connsiteY12" fmla="*/ 812005 h 1748769"/>
                <a:gd name="connsiteX13" fmla="*/ 1190218 w 3457905"/>
                <a:gd name="connsiteY13" fmla="*/ 907255 h 1748769"/>
                <a:gd name="connsiteX14" fmla="*/ 1409293 w 3457905"/>
                <a:gd name="connsiteY14" fmla="*/ 869155 h 1748769"/>
                <a:gd name="connsiteX15" fmla="*/ 1509306 w 3457905"/>
                <a:gd name="connsiteY15" fmla="*/ 916780 h 1748769"/>
                <a:gd name="connsiteX16" fmla="*/ 1726000 w 3457905"/>
                <a:gd name="connsiteY16" fmla="*/ 973931 h 1748769"/>
                <a:gd name="connsiteX17" fmla="*/ 1818868 w 3457905"/>
                <a:gd name="connsiteY17" fmla="*/ 1009649 h 1748769"/>
                <a:gd name="connsiteX18" fmla="*/ 1871258 w 3457905"/>
                <a:gd name="connsiteY18" fmla="*/ 1012031 h 1748769"/>
                <a:gd name="connsiteX19" fmla="*/ 1918881 w 3457905"/>
                <a:gd name="connsiteY19" fmla="*/ 1076325 h 1748769"/>
                <a:gd name="connsiteX20" fmla="*/ 1985556 w 3457905"/>
                <a:gd name="connsiteY20" fmla="*/ 976312 h 1748769"/>
                <a:gd name="connsiteX21" fmla="*/ 2061756 w 3457905"/>
                <a:gd name="connsiteY21" fmla="*/ 864393 h 1748769"/>
                <a:gd name="connsiteX22" fmla="*/ 2133193 w 3457905"/>
                <a:gd name="connsiteY22" fmla="*/ 661987 h 1748769"/>
                <a:gd name="connsiteX23" fmla="*/ 2187962 w 3457905"/>
                <a:gd name="connsiteY23" fmla="*/ 361949 h 1748769"/>
                <a:gd name="connsiteX24" fmla="*/ 2185581 w 3457905"/>
                <a:gd name="connsiteY24" fmla="*/ 259557 h 1748769"/>
                <a:gd name="connsiteX25" fmla="*/ 2311787 w 3457905"/>
                <a:gd name="connsiteY25" fmla="*/ 161925 h 1748769"/>
                <a:gd name="connsiteX26" fmla="*/ 2378461 w 3457905"/>
                <a:gd name="connsiteY26" fmla="*/ 0 h 1748769"/>
                <a:gd name="connsiteX27" fmla="*/ 2671356 w 3457905"/>
                <a:gd name="connsiteY27" fmla="*/ 42863 h 1748769"/>
                <a:gd name="connsiteX28" fmla="*/ 2928531 w 3457905"/>
                <a:gd name="connsiteY28" fmla="*/ 138113 h 1748769"/>
                <a:gd name="connsiteX29" fmla="*/ 3102362 w 3457905"/>
                <a:gd name="connsiteY29" fmla="*/ 257175 h 1748769"/>
                <a:gd name="connsiteX30" fmla="*/ 3247618 w 3457905"/>
                <a:gd name="connsiteY30" fmla="*/ 321469 h 1748769"/>
                <a:gd name="connsiteX31" fmla="*/ 3361920 w 3457905"/>
                <a:gd name="connsiteY31" fmla="*/ 316706 h 1748769"/>
                <a:gd name="connsiteX32" fmla="*/ 3426213 w 3457905"/>
                <a:gd name="connsiteY32" fmla="*/ 426244 h 1748769"/>
                <a:gd name="connsiteX33" fmla="*/ 3457169 w 3457905"/>
                <a:gd name="connsiteY33" fmla="*/ 633413 h 1748769"/>
                <a:gd name="connsiteX34" fmla="*/ 3440500 w 3457905"/>
                <a:gd name="connsiteY34" fmla="*/ 702469 h 1748769"/>
                <a:gd name="connsiteX35" fmla="*/ 3428593 w 3457905"/>
                <a:gd name="connsiteY35" fmla="*/ 788194 h 1748769"/>
                <a:gd name="connsiteX36" fmla="*/ 3373825 w 3457905"/>
                <a:gd name="connsiteY36" fmla="*/ 821532 h 1748769"/>
                <a:gd name="connsiteX37" fmla="*/ 3342870 w 3457905"/>
                <a:gd name="connsiteY37" fmla="*/ 1014413 h 1748769"/>
                <a:gd name="connsiteX0" fmla="*/ 812327 w 3446725"/>
                <a:gd name="connsiteY0" fmla="*/ 1733548 h 1753499"/>
                <a:gd name="connsiteX1" fmla="*/ 690883 w 3446725"/>
                <a:gd name="connsiteY1" fmla="*/ 1747836 h 1753499"/>
                <a:gd name="connsiteX2" fmla="*/ 526577 w 3446725"/>
                <a:gd name="connsiteY2" fmla="*/ 1716879 h 1753499"/>
                <a:gd name="connsiteX3" fmla="*/ 240827 w 3446725"/>
                <a:gd name="connsiteY3" fmla="*/ 1607342 h 1753499"/>
                <a:gd name="connsiteX4" fmla="*/ 88427 w 3446725"/>
                <a:gd name="connsiteY4" fmla="*/ 1643061 h 1753499"/>
                <a:gd name="connsiteX5" fmla="*/ 321 w 3446725"/>
                <a:gd name="connsiteY5" fmla="*/ 1707355 h 1753499"/>
                <a:gd name="connsiteX6" fmla="*/ 66997 w 3446725"/>
                <a:gd name="connsiteY6" fmla="*/ 878681 h 1753499"/>
                <a:gd name="connsiteX7" fmla="*/ 262259 w 3446725"/>
                <a:gd name="connsiteY7" fmla="*/ 757237 h 1753499"/>
                <a:gd name="connsiteX8" fmla="*/ 388465 w 3446725"/>
                <a:gd name="connsiteY8" fmla="*/ 723899 h 1753499"/>
                <a:gd name="connsiteX9" fmla="*/ 464664 w 3446725"/>
                <a:gd name="connsiteY9" fmla="*/ 657224 h 1753499"/>
                <a:gd name="connsiteX10" fmla="*/ 795657 w 3446725"/>
                <a:gd name="connsiteY10" fmla="*/ 728661 h 1753499"/>
                <a:gd name="connsiteX11" fmla="*/ 883763 w 3446725"/>
                <a:gd name="connsiteY11" fmla="*/ 812005 h 1753499"/>
                <a:gd name="connsiteX12" fmla="*/ 1179038 w 3446725"/>
                <a:gd name="connsiteY12" fmla="*/ 907255 h 1753499"/>
                <a:gd name="connsiteX13" fmla="*/ 1398113 w 3446725"/>
                <a:gd name="connsiteY13" fmla="*/ 869155 h 1753499"/>
                <a:gd name="connsiteX14" fmla="*/ 1498126 w 3446725"/>
                <a:gd name="connsiteY14" fmla="*/ 916780 h 1753499"/>
                <a:gd name="connsiteX15" fmla="*/ 1714820 w 3446725"/>
                <a:gd name="connsiteY15" fmla="*/ 973931 h 1753499"/>
                <a:gd name="connsiteX16" fmla="*/ 1807688 w 3446725"/>
                <a:gd name="connsiteY16" fmla="*/ 1009649 h 1753499"/>
                <a:gd name="connsiteX17" fmla="*/ 1860078 w 3446725"/>
                <a:gd name="connsiteY17" fmla="*/ 1012031 h 1753499"/>
                <a:gd name="connsiteX18" fmla="*/ 1907701 w 3446725"/>
                <a:gd name="connsiteY18" fmla="*/ 1076325 h 1753499"/>
                <a:gd name="connsiteX19" fmla="*/ 1974376 w 3446725"/>
                <a:gd name="connsiteY19" fmla="*/ 976312 h 1753499"/>
                <a:gd name="connsiteX20" fmla="*/ 2050576 w 3446725"/>
                <a:gd name="connsiteY20" fmla="*/ 864393 h 1753499"/>
                <a:gd name="connsiteX21" fmla="*/ 2122013 w 3446725"/>
                <a:gd name="connsiteY21" fmla="*/ 661987 h 1753499"/>
                <a:gd name="connsiteX22" fmla="*/ 2176782 w 3446725"/>
                <a:gd name="connsiteY22" fmla="*/ 361949 h 1753499"/>
                <a:gd name="connsiteX23" fmla="*/ 2174401 w 3446725"/>
                <a:gd name="connsiteY23" fmla="*/ 259557 h 1753499"/>
                <a:gd name="connsiteX24" fmla="*/ 2300607 w 3446725"/>
                <a:gd name="connsiteY24" fmla="*/ 161925 h 1753499"/>
                <a:gd name="connsiteX25" fmla="*/ 2367281 w 3446725"/>
                <a:gd name="connsiteY25" fmla="*/ 0 h 1753499"/>
                <a:gd name="connsiteX26" fmla="*/ 2660176 w 3446725"/>
                <a:gd name="connsiteY26" fmla="*/ 42863 h 1753499"/>
                <a:gd name="connsiteX27" fmla="*/ 2917351 w 3446725"/>
                <a:gd name="connsiteY27" fmla="*/ 138113 h 1753499"/>
                <a:gd name="connsiteX28" fmla="*/ 3091182 w 3446725"/>
                <a:gd name="connsiteY28" fmla="*/ 257175 h 1753499"/>
                <a:gd name="connsiteX29" fmla="*/ 3236438 w 3446725"/>
                <a:gd name="connsiteY29" fmla="*/ 321469 h 1753499"/>
                <a:gd name="connsiteX30" fmla="*/ 3350740 w 3446725"/>
                <a:gd name="connsiteY30" fmla="*/ 316706 h 1753499"/>
                <a:gd name="connsiteX31" fmla="*/ 3415033 w 3446725"/>
                <a:gd name="connsiteY31" fmla="*/ 426244 h 1753499"/>
                <a:gd name="connsiteX32" fmla="*/ 3445989 w 3446725"/>
                <a:gd name="connsiteY32" fmla="*/ 633413 h 1753499"/>
                <a:gd name="connsiteX33" fmla="*/ 3429320 w 3446725"/>
                <a:gd name="connsiteY33" fmla="*/ 702469 h 1753499"/>
                <a:gd name="connsiteX34" fmla="*/ 3417413 w 3446725"/>
                <a:gd name="connsiteY34" fmla="*/ 788194 h 1753499"/>
                <a:gd name="connsiteX35" fmla="*/ 3362645 w 3446725"/>
                <a:gd name="connsiteY35" fmla="*/ 821532 h 1753499"/>
                <a:gd name="connsiteX36" fmla="*/ 3331690 w 3446725"/>
                <a:gd name="connsiteY36" fmla="*/ 1014413 h 1753499"/>
                <a:gd name="connsiteX0" fmla="*/ 690883 w 3446725"/>
                <a:gd name="connsiteY0" fmla="*/ 1747836 h 1753499"/>
                <a:gd name="connsiteX1" fmla="*/ 526577 w 3446725"/>
                <a:gd name="connsiteY1" fmla="*/ 1716879 h 1753499"/>
                <a:gd name="connsiteX2" fmla="*/ 240827 w 3446725"/>
                <a:gd name="connsiteY2" fmla="*/ 1607342 h 1753499"/>
                <a:gd name="connsiteX3" fmla="*/ 88427 w 3446725"/>
                <a:gd name="connsiteY3" fmla="*/ 1643061 h 1753499"/>
                <a:gd name="connsiteX4" fmla="*/ 321 w 3446725"/>
                <a:gd name="connsiteY4" fmla="*/ 1707355 h 1753499"/>
                <a:gd name="connsiteX5" fmla="*/ 66997 w 3446725"/>
                <a:gd name="connsiteY5" fmla="*/ 878681 h 1753499"/>
                <a:gd name="connsiteX6" fmla="*/ 262259 w 3446725"/>
                <a:gd name="connsiteY6" fmla="*/ 757237 h 1753499"/>
                <a:gd name="connsiteX7" fmla="*/ 388465 w 3446725"/>
                <a:gd name="connsiteY7" fmla="*/ 723899 h 1753499"/>
                <a:gd name="connsiteX8" fmla="*/ 464664 w 3446725"/>
                <a:gd name="connsiteY8" fmla="*/ 657224 h 1753499"/>
                <a:gd name="connsiteX9" fmla="*/ 795657 w 3446725"/>
                <a:gd name="connsiteY9" fmla="*/ 728661 h 1753499"/>
                <a:gd name="connsiteX10" fmla="*/ 883763 w 3446725"/>
                <a:gd name="connsiteY10" fmla="*/ 812005 h 1753499"/>
                <a:gd name="connsiteX11" fmla="*/ 1179038 w 3446725"/>
                <a:gd name="connsiteY11" fmla="*/ 907255 h 1753499"/>
                <a:gd name="connsiteX12" fmla="*/ 1398113 w 3446725"/>
                <a:gd name="connsiteY12" fmla="*/ 869155 h 1753499"/>
                <a:gd name="connsiteX13" fmla="*/ 1498126 w 3446725"/>
                <a:gd name="connsiteY13" fmla="*/ 916780 h 1753499"/>
                <a:gd name="connsiteX14" fmla="*/ 1714820 w 3446725"/>
                <a:gd name="connsiteY14" fmla="*/ 973931 h 1753499"/>
                <a:gd name="connsiteX15" fmla="*/ 1807688 w 3446725"/>
                <a:gd name="connsiteY15" fmla="*/ 1009649 h 1753499"/>
                <a:gd name="connsiteX16" fmla="*/ 1860078 w 3446725"/>
                <a:gd name="connsiteY16" fmla="*/ 1012031 h 1753499"/>
                <a:gd name="connsiteX17" fmla="*/ 1907701 w 3446725"/>
                <a:gd name="connsiteY17" fmla="*/ 1076325 h 1753499"/>
                <a:gd name="connsiteX18" fmla="*/ 1974376 w 3446725"/>
                <a:gd name="connsiteY18" fmla="*/ 976312 h 1753499"/>
                <a:gd name="connsiteX19" fmla="*/ 2050576 w 3446725"/>
                <a:gd name="connsiteY19" fmla="*/ 864393 h 1753499"/>
                <a:gd name="connsiteX20" fmla="*/ 2122013 w 3446725"/>
                <a:gd name="connsiteY20" fmla="*/ 661987 h 1753499"/>
                <a:gd name="connsiteX21" fmla="*/ 2176782 w 3446725"/>
                <a:gd name="connsiteY21" fmla="*/ 361949 h 1753499"/>
                <a:gd name="connsiteX22" fmla="*/ 2174401 w 3446725"/>
                <a:gd name="connsiteY22" fmla="*/ 259557 h 1753499"/>
                <a:gd name="connsiteX23" fmla="*/ 2300607 w 3446725"/>
                <a:gd name="connsiteY23" fmla="*/ 161925 h 1753499"/>
                <a:gd name="connsiteX24" fmla="*/ 2367281 w 3446725"/>
                <a:gd name="connsiteY24" fmla="*/ 0 h 1753499"/>
                <a:gd name="connsiteX25" fmla="*/ 2660176 w 3446725"/>
                <a:gd name="connsiteY25" fmla="*/ 42863 h 1753499"/>
                <a:gd name="connsiteX26" fmla="*/ 2917351 w 3446725"/>
                <a:gd name="connsiteY26" fmla="*/ 138113 h 1753499"/>
                <a:gd name="connsiteX27" fmla="*/ 3091182 w 3446725"/>
                <a:gd name="connsiteY27" fmla="*/ 257175 h 1753499"/>
                <a:gd name="connsiteX28" fmla="*/ 3236438 w 3446725"/>
                <a:gd name="connsiteY28" fmla="*/ 321469 h 1753499"/>
                <a:gd name="connsiteX29" fmla="*/ 3350740 w 3446725"/>
                <a:gd name="connsiteY29" fmla="*/ 316706 h 1753499"/>
                <a:gd name="connsiteX30" fmla="*/ 3415033 w 3446725"/>
                <a:gd name="connsiteY30" fmla="*/ 426244 h 1753499"/>
                <a:gd name="connsiteX31" fmla="*/ 3445989 w 3446725"/>
                <a:gd name="connsiteY31" fmla="*/ 633413 h 1753499"/>
                <a:gd name="connsiteX32" fmla="*/ 3429320 w 3446725"/>
                <a:gd name="connsiteY32" fmla="*/ 702469 h 1753499"/>
                <a:gd name="connsiteX33" fmla="*/ 3417413 w 3446725"/>
                <a:gd name="connsiteY33" fmla="*/ 788194 h 1753499"/>
                <a:gd name="connsiteX34" fmla="*/ 3362645 w 3446725"/>
                <a:gd name="connsiteY34" fmla="*/ 821532 h 1753499"/>
                <a:gd name="connsiteX35" fmla="*/ 3331690 w 3446725"/>
                <a:gd name="connsiteY35" fmla="*/ 1014413 h 1753499"/>
                <a:gd name="connsiteX0" fmla="*/ 526577 w 3446725"/>
                <a:gd name="connsiteY0" fmla="*/ 1716879 h 1753499"/>
                <a:gd name="connsiteX1" fmla="*/ 240827 w 3446725"/>
                <a:gd name="connsiteY1" fmla="*/ 1607342 h 1753499"/>
                <a:gd name="connsiteX2" fmla="*/ 88427 w 3446725"/>
                <a:gd name="connsiteY2" fmla="*/ 1643061 h 1753499"/>
                <a:gd name="connsiteX3" fmla="*/ 321 w 3446725"/>
                <a:gd name="connsiteY3" fmla="*/ 1707355 h 1753499"/>
                <a:gd name="connsiteX4" fmla="*/ 66997 w 3446725"/>
                <a:gd name="connsiteY4" fmla="*/ 878681 h 1753499"/>
                <a:gd name="connsiteX5" fmla="*/ 262259 w 3446725"/>
                <a:gd name="connsiteY5" fmla="*/ 757237 h 1753499"/>
                <a:gd name="connsiteX6" fmla="*/ 388465 w 3446725"/>
                <a:gd name="connsiteY6" fmla="*/ 723899 h 1753499"/>
                <a:gd name="connsiteX7" fmla="*/ 464664 w 3446725"/>
                <a:gd name="connsiteY7" fmla="*/ 657224 h 1753499"/>
                <a:gd name="connsiteX8" fmla="*/ 795657 w 3446725"/>
                <a:gd name="connsiteY8" fmla="*/ 728661 h 1753499"/>
                <a:gd name="connsiteX9" fmla="*/ 883763 w 3446725"/>
                <a:gd name="connsiteY9" fmla="*/ 812005 h 1753499"/>
                <a:gd name="connsiteX10" fmla="*/ 1179038 w 3446725"/>
                <a:gd name="connsiteY10" fmla="*/ 907255 h 1753499"/>
                <a:gd name="connsiteX11" fmla="*/ 1398113 w 3446725"/>
                <a:gd name="connsiteY11" fmla="*/ 869155 h 1753499"/>
                <a:gd name="connsiteX12" fmla="*/ 1498126 w 3446725"/>
                <a:gd name="connsiteY12" fmla="*/ 916780 h 1753499"/>
                <a:gd name="connsiteX13" fmla="*/ 1714820 w 3446725"/>
                <a:gd name="connsiteY13" fmla="*/ 973931 h 1753499"/>
                <a:gd name="connsiteX14" fmla="*/ 1807688 w 3446725"/>
                <a:gd name="connsiteY14" fmla="*/ 1009649 h 1753499"/>
                <a:gd name="connsiteX15" fmla="*/ 1860078 w 3446725"/>
                <a:gd name="connsiteY15" fmla="*/ 1012031 h 1753499"/>
                <a:gd name="connsiteX16" fmla="*/ 1907701 w 3446725"/>
                <a:gd name="connsiteY16" fmla="*/ 1076325 h 1753499"/>
                <a:gd name="connsiteX17" fmla="*/ 1974376 w 3446725"/>
                <a:gd name="connsiteY17" fmla="*/ 976312 h 1753499"/>
                <a:gd name="connsiteX18" fmla="*/ 2050576 w 3446725"/>
                <a:gd name="connsiteY18" fmla="*/ 864393 h 1753499"/>
                <a:gd name="connsiteX19" fmla="*/ 2122013 w 3446725"/>
                <a:gd name="connsiteY19" fmla="*/ 661987 h 1753499"/>
                <a:gd name="connsiteX20" fmla="*/ 2176782 w 3446725"/>
                <a:gd name="connsiteY20" fmla="*/ 361949 h 1753499"/>
                <a:gd name="connsiteX21" fmla="*/ 2174401 w 3446725"/>
                <a:gd name="connsiteY21" fmla="*/ 259557 h 1753499"/>
                <a:gd name="connsiteX22" fmla="*/ 2300607 w 3446725"/>
                <a:gd name="connsiteY22" fmla="*/ 161925 h 1753499"/>
                <a:gd name="connsiteX23" fmla="*/ 2367281 w 3446725"/>
                <a:gd name="connsiteY23" fmla="*/ 0 h 1753499"/>
                <a:gd name="connsiteX24" fmla="*/ 2660176 w 3446725"/>
                <a:gd name="connsiteY24" fmla="*/ 42863 h 1753499"/>
                <a:gd name="connsiteX25" fmla="*/ 2917351 w 3446725"/>
                <a:gd name="connsiteY25" fmla="*/ 138113 h 1753499"/>
                <a:gd name="connsiteX26" fmla="*/ 3091182 w 3446725"/>
                <a:gd name="connsiteY26" fmla="*/ 257175 h 1753499"/>
                <a:gd name="connsiteX27" fmla="*/ 3236438 w 3446725"/>
                <a:gd name="connsiteY27" fmla="*/ 321469 h 1753499"/>
                <a:gd name="connsiteX28" fmla="*/ 3350740 w 3446725"/>
                <a:gd name="connsiteY28" fmla="*/ 316706 h 1753499"/>
                <a:gd name="connsiteX29" fmla="*/ 3415033 w 3446725"/>
                <a:gd name="connsiteY29" fmla="*/ 426244 h 1753499"/>
                <a:gd name="connsiteX30" fmla="*/ 3445989 w 3446725"/>
                <a:gd name="connsiteY30" fmla="*/ 633413 h 1753499"/>
                <a:gd name="connsiteX31" fmla="*/ 3429320 w 3446725"/>
                <a:gd name="connsiteY31" fmla="*/ 702469 h 1753499"/>
                <a:gd name="connsiteX32" fmla="*/ 3417413 w 3446725"/>
                <a:gd name="connsiteY32" fmla="*/ 788194 h 1753499"/>
                <a:gd name="connsiteX33" fmla="*/ 3362645 w 3446725"/>
                <a:gd name="connsiteY33" fmla="*/ 821532 h 1753499"/>
                <a:gd name="connsiteX34" fmla="*/ 3331690 w 3446725"/>
                <a:gd name="connsiteY34" fmla="*/ 1014413 h 1753499"/>
                <a:gd name="connsiteX0" fmla="*/ 240827 w 3446725"/>
                <a:gd name="connsiteY0" fmla="*/ 1607342 h 1753499"/>
                <a:gd name="connsiteX1" fmla="*/ 88427 w 3446725"/>
                <a:gd name="connsiteY1" fmla="*/ 1643061 h 1753499"/>
                <a:gd name="connsiteX2" fmla="*/ 321 w 3446725"/>
                <a:gd name="connsiteY2" fmla="*/ 1707355 h 1753499"/>
                <a:gd name="connsiteX3" fmla="*/ 66997 w 3446725"/>
                <a:gd name="connsiteY3" fmla="*/ 878681 h 1753499"/>
                <a:gd name="connsiteX4" fmla="*/ 262259 w 3446725"/>
                <a:gd name="connsiteY4" fmla="*/ 757237 h 1753499"/>
                <a:gd name="connsiteX5" fmla="*/ 388465 w 3446725"/>
                <a:gd name="connsiteY5" fmla="*/ 723899 h 1753499"/>
                <a:gd name="connsiteX6" fmla="*/ 464664 w 3446725"/>
                <a:gd name="connsiteY6" fmla="*/ 657224 h 1753499"/>
                <a:gd name="connsiteX7" fmla="*/ 795657 w 3446725"/>
                <a:gd name="connsiteY7" fmla="*/ 728661 h 1753499"/>
                <a:gd name="connsiteX8" fmla="*/ 883763 w 3446725"/>
                <a:gd name="connsiteY8" fmla="*/ 812005 h 1753499"/>
                <a:gd name="connsiteX9" fmla="*/ 1179038 w 3446725"/>
                <a:gd name="connsiteY9" fmla="*/ 907255 h 1753499"/>
                <a:gd name="connsiteX10" fmla="*/ 1398113 w 3446725"/>
                <a:gd name="connsiteY10" fmla="*/ 869155 h 1753499"/>
                <a:gd name="connsiteX11" fmla="*/ 1498126 w 3446725"/>
                <a:gd name="connsiteY11" fmla="*/ 916780 h 1753499"/>
                <a:gd name="connsiteX12" fmla="*/ 1714820 w 3446725"/>
                <a:gd name="connsiteY12" fmla="*/ 973931 h 1753499"/>
                <a:gd name="connsiteX13" fmla="*/ 1807688 w 3446725"/>
                <a:gd name="connsiteY13" fmla="*/ 1009649 h 1753499"/>
                <a:gd name="connsiteX14" fmla="*/ 1860078 w 3446725"/>
                <a:gd name="connsiteY14" fmla="*/ 1012031 h 1753499"/>
                <a:gd name="connsiteX15" fmla="*/ 1907701 w 3446725"/>
                <a:gd name="connsiteY15" fmla="*/ 1076325 h 1753499"/>
                <a:gd name="connsiteX16" fmla="*/ 1974376 w 3446725"/>
                <a:gd name="connsiteY16" fmla="*/ 976312 h 1753499"/>
                <a:gd name="connsiteX17" fmla="*/ 2050576 w 3446725"/>
                <a:gd name="connsiteY17" fmla="*/ 864393 h 1753499"/>
                <a:gd name="connsiteX18" fmla="*/ 2122013 w 3446725"/>
                <a:gd name="connsiteY18" fmla="*/ 661987 h 1753499"/>
                <a:gd name="connsiteX19" fmla="*/ 2176782 w 3446725"/>
                <a:gd name="connsiteY19" fmla="*/ 361949 h 1753499"/>
                <a:gd name="connsiteX20" fmla="*/ 2174401 w 3446725"/>
                <a:gd name="connsiteY20" fmla="*/ 259557 h 1753499"/>
                <a:gd name="connsiteX21" fmla="*/ 2300607 w 3446725"/>
                <a:gd name="connsiteY21" fmla="*/ 161925 h 1753499"/>
                <a:gd name="connsiteX22" fmla="*/ 2367281 w 3446725"/>
                <a:gd name="connsiteY22" fmla="*/ 0 h 1753499"/>
                <a:gd name="connsiteX23" fmla="*/ 2660176 w 3446725"/>
                <a:gd name="connsiteY23" fmla="*/ 42863 h 1753499"/>
                <a:gd name="connsiteX24" fmla="*/ 2917351 w 3446725"/>
                <a:gd name="connsiteY24" fmla="*/ 138113 h 1753499"/>
                <a:gd name="connsiteX25" fmla="*/ 3091182 w 3446725"/>
                <a:gd name="connsiteY25" fmla="*/ 257175 h 1753499"/>
                <a:gd name="connsiteX26" fmla="*/ 3236438 w 3446725"/>
                <a:gd name="connsiteY26" fmla="*/ 321469 h 1753499"/>
                <a:gd name="connsiteX27" fmla="*/ 3350740 w 3446725"/>
                <a:gd name="connsiteY27" fmla="*/ 316706 h 1753499"/>
                <a:gd name="connsiteX28" fmla="*/ 3415033 w 3446725"/>
                <a:gd name="connsiteY28" fmla="*/ 426244 h 1753499"/>
                <a:gd name="connsiteX29" fmla="*/ 3445989 w 3446725"/>
                <a:gd name="connsiteY29" fmla="*/ 633413 h 1753499"/>
                <a:gd name="connsiteX30" fmla="*/ 3429320 w 3446725"/>
                <a:gd name="connsiteY30" fmla="*/ 702469 h 1753499"/>
                <a:gd name="connsiteX31" fmla="*/ 3417413 w 3446725"/>
                <a:gd name="connsiteY31" fmla="*/ 788194 h 1753499"/>
                <a:gd name="connsiteX32" fmla="*/ 3362645 w 3446725"/>
                <a:gd name="connsiteY32" fmla="*/ 821532 h 1753499"/>
                <a:gd name="connsiteX33" fmla="*/ 3331690 w 3446725"/>
                <a:gd name="connsiteY33" fmla="*/ 1014413 h 1753499"/>
                <a:gd name="connsiteX0" fmla="*/ 88427 w 3446725"/>
                <a:gd name="connsiteY0" fmla="*/ 1643061 h 1753499"/>
                <a:gd name="connsiteX1" fmla="*/ 321 w 3446725"/>
                <a:gd name="connsiteY1" fmla="*/ 1707355 h 1753499"/>
                <a:gd name="connsiteX2" fmla="*/ 66997 w 3446725"/>
                <a:gd name="connsiteY2" fmla="*/ 878681 h 1753499"/>
                <a:gd name="connsiteX3" fmla="*/ 262259 w 3446725"/>
                <a:gd name="connsiteY3" fmla="*/ 757237 h 1753499"/>
                <a:gd name="connsiteX4" fmla="*/ 388465 w 3446725"/>
                <a:gd name="connsiteY4" fmla="*/ 723899 h 1753499"/>
                <a:gd name="connsiteX5" fmla="*/ 464664 w 3446725"/>
                <a:gd name="connsiteY5" fmla="*/ 657224 h 1753499"/>
                <a:gd name="connsiteX6" fmla="*/ 795657 w 3446725"/>
                <a:gd name="connsiteY6" fmla="*/ 728661 h 1753499"/>
                <a:gd name="connsiteX7" fmla="*/ 883763 w 3446725"/>
                <a:gd name="connsiteY7" fmla="*/ 812005 h 1753499"/>
                <a:gd name="connsiteX8" fmla="*/ 1179038 w 3446725"/>
                <a:gd name="connsiteY8" fmla="*/ 907255 h 1753499"/>
                <a:gd name="connsiteX9" fmla="*/ 1398113 w 3446725"/>
                <a:gd name="connsiteY9" fmla="*/ 869155 h 1753499"/>
                <a:gd name="connsiteX10" fmla="*/ 1498126 w 3446725"/>
                <a:gd name="connsiteY10" fmla="*/ 916780 h 1753499"/>
                <a:gd name="connsiteX11" fmla="*/ 1714820 w 3446725"/>
                <a:gd name="connsiteY11" fmla="*/ 973931 h 1753499"/>
                <a:gd name="connsiteX12" fmla="*/ 1807688 w 3446725"/>
                <a:gd name="connsiteY12" fmla="*/ 1009649 h 1753499"/>
                <a:gd name="connsiteX13" fmla="*/ 1860078 w 3446725"/>
                <a:gd name="connsiteY13" fmla="*/ 1012031 h 1753499"/>
                <a:gd name="connsiteX14" fmla="*/ 1907701 w 3446725"/>
                <a:gd name="connsiteY14" fmla="*/ 1076325 h 1753499"/>
                <a:gd name="connsiteX15" fmla="*/ 1974376 w 3446725"/>
                <a:gd name="connsiteY15" fmla="*/ 976312 h 1753499"/>
                <a:gd name="connsiteX16" fmla="*/ 2050576 w 3446725"/>
                <a:gd name="connsiteY16" fmla="*/ 864393 h 1753499"/>
                <a:gd name="connsiteX17" fmla="*/ 2122013 w 3446725"/>
                <a:gd name="connsiteY17" fmla="*/ 661987 h 1753499"/>
                <a:gd name="connsiteX18" fmla="*/ 2176782 w 3446725"/>
                <a:gd name="connsiteY18" fmla="*/ 361949 h 1753499"/>
                <a:gd name="connsiteX19" fmla="*/ 2174401 w 3446725"/>
                <a:gd name="connsiteY19" fmla="*/ 259557 h 1753499"/>
                <a:gd name="connsiteX20" fmla="*/ 2300607 w 3446725"/>
                <a:gd name="connsiteY20" fmla="*/ 161925 h 1753499"/>
                <a:gd name="connsiteX21" fmla="*/ 2367281 w 3446725"/>
                <a:gd name="connsiteY21" fmla="*/ 0 h 1753499"/>
                <a:gd name="connsiteX22" fmla="*/ 2660176 w 3446725"/>
                <a:gd name="connsiteY22" fmla="*/ 42863 h 1753499"/>
                <a:gd name="connsiteX23" fmla="*/ 2917351 w 3446725"/>
                <a:gd name="connsiteY23" fmla="*/ 138113 h 1753499"/>
                <a:gd name="connsiteX24" fmla="*/ 3091182 w 3446725"/>
                <a:gd name="connsiteY24" fmla="*/ 257175 h 1753499"/>
                <a:gd name="connsiteX25" fmla="*/ 3236438 w 3446725"/>
                <a:gd name="connsiteY25" fmla="*/ 321469 h 1753499"/>
                <a:gd name="connsiteX26" fmla="*/ 3350740 w 3446725"/>
                <a:gd name="connsiteY26" fmla="*/ 316706 h 1753499"/>
                <a:gd name="connsiteX27" fmla="*/ 3415033 w 3446725"/>
                <a:gd name="connsiteY27" fmla="*/ 426244 h 1753499"/>
                <a:gd name="connsiteX28" fmla="*/ 3445989 w 3446725"/>
                <a:gd name="connsiteY28" fmla="*/ 633413 h 1753499"/>
                <a:gd name="connsiteX29" fmla="*/ 3429320 w 3446725"/>
                <a:gd name="connsiteY29" fmla="*/ 702469 h 1753499"/>
                <a:gd name="connsiteX30" fmla="*/ 3417413 w 3446725"/>
                <a:gd name="connsiteY30" fmla="*/ 788194 h 1753499"/>
                <a:gd name="connsiteX31" fmla="*/ 3362645 w 3446725"/>
                <a:gd name="connsiteY31" fmla="*/ 821532 h 1753499"/>
                <a:gd name="connsiteX32" fmla="*/ 3331690 w 3446725"/>
                <a:gd name="connsiteY32" fmla="*/ 1014413 h 1753499"/>
                <a:gd name="connsiteX0" fmla="*/ 30956 w 3389254"/>
                <a:gd name="connsiteY0" fmla="*/ 1643061 h 1643061"/>
                <a:gd name="connsiteX1" fmla="*/ 9526 w 3389254"/>
                <a:gd name="connsiteY1" fmla="*/ 878681 h 1643061"/>
                <a:gd name="connsiteX2" fmla="*/ 204788 w 3389254"/>
                <a:gd name="connsiteY2" fmla="*/ 757237 h 1643061"/>
                <a:gd name="connsiteX3" fmla="*/ 330994 w 3389254"/>
                <a:gd name="connsiteY3" fmla="*/ 723899 h 1643061"/>
                <a:gd name="connsiteX4" fmla="*/ 407193 w 3389254"/>
                <a:gd name="connsiteY4" fmla="*/ 657224 h 1643061"/>
                <a:gd name="connsiteX5" fmla="*/ 738186 w 3389254"/>
                <a:gd name="connsiteY5" fmla="*/ 728661 h 1643061"/>
                <a:gd name="connsiteX6" fmla="*/ 826292 w 3389254"/>
                <a:gd name="connsiteY6" fmla="*/ 812005 h 1643061"/>
                <a:gd name="connsiteX7" fmla="*/ 1121567 w 3389254"/>
                <a:gd name="connsiteY7" fmla="*/ 907255 h 1643061"/>
                <a:gd name="connsiteX8" fmla="*/ 1340642 w 3389254"/>
                <a:gd name="connsiteY8" fmla="*/ 869155 h 1643061"/>
                <a:gd name="connsiteX9" fmla="*/ 1440655 w 3389254"/>
                <a:gd name="connsiteY9" fmla="*/ 916780 h 1643061"/>
                <a:gd name="connsiteX10" fmla="*/ 1657349 w 3389254"/>
                <a:gd name="connsiteY10" fmla="*/ 973931 h 1643061"/>
                <a:gd name="connsiteX11" fmla="*/ 1750217 w 3389254"/>
                <a:gd name="connsiteY11" fmla="*/ 1009649 h 1643061"/>
                <a:gd name="connsiteX12" fmla="*/ 1802607 w 3389254"/>
                <a:gd name="connsiteY12" fmla="*/ 1012031 h 1643061"/>
                <a:gd name="connsiteX13" fmla="*/ 1850230 w 3389254"/>
                <a:gd name="connsiteY13" fmla="*/ 1076325 h 1643061"/>
                <a:gd name="connsiteX14" fmla="*/ 1916905 w 3389254"/>
                <a:gd name="connsiteY14" fmla="*/ 976312 h 1643061"/>
                <a:gd name="connsiteX15" fmla="*/ 1993105 w 3389254"/>
                <a:gd name="connsiteY15" fmla="*/ 864393 h 1643061"/>
                <a:gd name="connsiteX16" fmla="*/ 2064542 w 3389254"/>
                <a:gd name="connsiteY16" fmla="*/ 661987 h 1643061"/>
                <a:gd name="connsiteX17" fmla="*/ 2119311 w 3389254"/>
                <a:gd name="connsiteY17" fmla="*/ 361949 h 1643061"/>
                <a:gd name="connsiteX18" fmla="*/ 2116930 w 3389254"/>
                <a:gd name="connsiteY18" fmla="*/ 259557 h 1643061"/>
                <a:gd name="connsiteX19" fmla="*/ 2243136 w 3389254"/>
                <a:gd name="connsiteY19" fmla="*/ 161925 h 1643061"/>
                <a:gd name="connsiteX20" fmla="*/ 2309810 w 3389254"/>
                <a:gd name="connsiteY20" fmla="*/ 0 h 1643061"/>
                <a:gd name="connsiteX21" fmla="*/ 2602705 w 3389254"/>
                <a:gd name="connsiteY21" fmla="*/ 42863 h 1643061"/>
                <a:gd name="connsiteX22" fmla="*/ 2859880 w 3389254"/>
                <a:gd name="connsiteY22" fmla="*/ 138113 h 1643061"/>
                <a:gd name="connsiteX23" fmla="*/ 3033711 w 3389254"/>
                <a:gd name="connsiteY23" fmla="*/ 257175 h 1643061"/>
                <a:gd name="connsiteX24" fmla="*/ 3178967 w 3389254"/>
                <a:gd name="connsiteY24" fmla="*/ 321469 h 1643061"/>
                <a:gd name="connsiteX25" fmla="*/ 3293269 w 3389254"/>
                <a:gd name="connsiteY25" fmla="*/ 316706 h 1643061"/>
                <a:gd name="connsiteX26" fmla="*/ 3357562 w 3389254"/>
                <a:gd name="connsiteY26" fmla="*/ 426244 h 1643061"/>
                <a:gd name="connsiteX27" fmla="*/ 3388518 w 3389254"/>
                <a:gd name="connsiteY27" fmla="*/ 633413 h 1643061"/>
                <a:gd name="connsiteX28" fmla="*/ 3371849 w 3389254"/>
                <a:gd name="connsiteY28" fmla="*/ 702469 h 1643061"/>
                <a:gd name="connsiteX29" fmla="*/ 3359942 w 3389254"/>
                <a:gd name="connsiteY29" fmla="*/ 788194 h 1643061"/>
                <a:gd name="connsiteX30" fmla="*/ 3305174 w 3389254"/>
                <a:gd name="connsiteY30" fmla="*/ 821532 h 1643061"/>
                <a:gd name="connsiteX31" fmla="*/ 3274219 w 3389254"/>
                <a:gd name="connsiteY31" fmla="*/ 1014413 h 1643061"/>
                <a:gd name="connsiteX0" fmla="*/ 0 w 3379728"/>
                <a:gd name="connsiteY0" fmla="*/ 878681 h 1077454"/>
                <a:gd name="connsiteX1" fmla="*/ 195262 w 3379728"/>
                <a:gd name="connsiteY1" fmla="*/ 757237 h 1077454"/>
                <a:gd name="connsiteX2" fmla="*/ 321468 w 3379728"/>
                <a:gd name="connsiteY2" fmla="*/ 723899 h 1077454"/>
                <a:gd name="connsiteX3" fmla="*/ 397667 w 3379728"/>
                <a:gd name="connsiteY3" fmla="*/ 657224 h 1077454"/>
                <a:gd name="connsiteX4" fmla="*/ 728660 w 3379728"/>
                <a:gd name="connsiteY4" fmla="*/ 728661 h 1077454"/>
                <a:gd name="connsiteX5" fmla="*/ 816766 w 3379728"/>
                <a:gd name="connsiteY5" fmla="*/ 812005 h 1077454"/>
                <a:gd name="connsiteX6" fmla="*/ 1112041 w 3379728"/>
                <a:gd name="connsiteY6" fmla="*/ 907255 h 1077454"/>
                <a:gd name="connsiteX7" fmla="*/ 1331116 w 3379728"/>
                <a:gd name="connsiteY7" fmla="*/ 869155 h 1077454"/>
                <a:gd name="connsiteX8" fmla="*/ 1431129 w 3379728"/>
                <a:gd name="connsiteY8" fmla="*/ 916780 h 1077454"/>
                <a:gd name="connsiteX9" fmla="*/ 1647823 w 3379728"/>
                <a:gd name="connsiteY9" fmla="*/ 973931 h 1077454"/>
                <a:gd name="connsiteX10" fmla="*/ 1740691 w 3379728"/>
                <a:gd name="connsiteY10" fmla="*/ 1009649 h 1077454"/>
                <a:gd name="connsiteX11" fmla="*/ 1793081 w 3379728"/>
                <a:gd name="connsiteY11" fmla="*/ 1012031 h 1077454"/>
                <a:gd name="connsiteX12" fmla="*/ 1840704 w 3379728"/>
                <a:gd name="connsiteY12" fmla="*/ 1076325 h 1077454"/>
                <a:gd name="connsiteX13" fmla="*/ 1907379 w 3379728"/>
                <a:gd name="connsiteY13" fmla="*/ 976312 h 1077454"/>
                <a:gd name="connsiteX14" fmla="*/ 1983579 w 3379728"/>
                <a:gd name="connsiteY14" fmla="*/ 864393 h 1077454"/>
                <a:gd name="connsiteX15" fmla="*/ 2055016 w 3379728"/>
                <a:gd name="connsiteY15" fmla="*/ 661987 h 1077454"/>
                <a:gd name="connsiteX16" fmla="*/ 2109785 w 3379728"/>
                <a:gd name="connsiteY16" fmla="*/ 361949 h 1077454"/>
                <a:gd name="connsiteX17" fmla="*/ 2107404 w 3379728"/>
                <a:gd name="connsiteY17" fmla="*/ 259557 h 1077454"/>
                <a:gd name="connsiteX18" fmla="*/ 2233610 w 3379728"/>
                <a:gd name="connsiteY18" fmla="*/ 161925 h 1077454"/>
                <a:gd name="connsiteX19" fmla="*/ 2300284 w 3379728"/>
                <a:gd name="connsiteY19" fmla="*/ 0 h 1077454"/>
                <a:gd name="connsiteX20" fmla="*/ 2593179 w 3379728"/>
                <a:gd name="connsiteY20" fmla="*/ 42863 h 1077454"/>
                <a:gd name="connsiteX21" fmla="*/ 2850354 w 3379728"/>
                <a:gd name="connsiteY21" fmla="*/ 138113 h 1077454"/>
                <a:gd name="connsiteX22" fmla="*/ 3024185 w 3379728"/>
                <a:gd name="connsiteY22" fmla="*/ 257175 h 1077454"/>
                <a:gd name="connsiteX23" fmla="*/ 3169441 w 3379728"/>
                <a:gd name="connsiteY23" fmla="*/ 321469 h 1077454"/>
                <a:gd name="connsiteX24" fmla="*/ 3283743 w 3379728"/>
                <a:gd name="connsiteY24" fmla="*/ 316706 h 1077454"/>
                <a:gd name="connsiteX25" fmla="*/ 3348036 w 3379728"/>
                <a:gd name="connsiteY25" fmla="*/ 426244 h 1077454"/>
                <a:gd name="connsiteX26" fmla="*/ 3378992 w 3379728"/>
                <a:gd name="connsiteY26" fmla="*/ 633413 h 1077454"/>
                <a:gd name="connsiteX27" fmla="*/ 3362323 w 3379728"/>
                <a:gd name="connsiteY27" fmla="*/ 702469 h 1077454"/>
                <a:gd name="connsiteX28" fmla="*/ 3350416 w 3379728"/>
                <a:gd name="connsiteY28" fmla="*/ 788194 h 1077454"/>
                <a:gd name="connsiteX29" fmla="*/ 3295648 w 3379728"/>
                <a:gd name="connsiteY29" fmla="*/ 821532 h 1077454"/>
                <a:gd name="connsiteX30" fmla="*/ 3264693 w 3379728"/>
                <a:gd name="connsiteY30" fmla="*/ 1014413 h 1077454"/>
                <a:gd name="connsiteX0" fmla="*/ 0 w 3324959"/>
                <a:gd name="connsiteY0" fmla="*/ 845344 h 1077454"/>
                <a:gd name="connsiteX1" fmla="*/ 140493 w 3324959"/>
                <a:gd name="connsiteY1" fmla="*/ 757237 h 1077454"/>
                <a:gd name="connsiteX2" fmla="*/ 266699 w 3324959"/>
                <a:gd name="connsiteY2" fmla="*/ 723899 h 1077454"/>
                <a:gd name="connsiteX3" fmla="*/ 342898 w 3324959"/>
                <a:gd name="connsiteY3" fmla="*/ 657224 h 1077454"/>
                <a:gd name="connsiteX4" fmla="*/ 673891 w 3324959"/>
                <a:gd name="connsiteY4" fmla="*/ 728661 h 1077454"/>
                <a:gd name="connsiteX5" fmla="*/ 761997 w 3324959"/>
                <a:gd name="connsiteY5" fmla="*/ 812005 h 1077454"/>
                <a:gd name="connsiteX6" fmla="*/ 1057272 w 3324959"/>
                <a:gd name="connsiteY6" fmla="*/ 907255 h 1077454"/>
                <a:gd name="connsiteX7" fmla="*/ 1276347 w 3324959"/>
                <a:gd name="connsiteY7" fmla="*/ 869155 h 1077454"/>
                <a:gd name="connsiteX8" fmla="*/ 1376360 w 3324959"/>
                <a:gd name="connsiteY8" fmla="*/ 916780 h 1077454"/>
                <a:gd name="connsiteX9" fmla="*/ 1593054 w 3324959"/>
                <a:gd name="connsiteY9" fmla="*/ 973931 h 1077454"/>
                <a:gd name="connsiteX10" fmla="*/ 1685922 w 3324959"/>
                <a:gd name="connsiteY10" fmla="*/ 1009649 h 1077454"/>
                <a:gd name="connsiteX11" fmla="*/ 1738312 w 3324959"/>
                <a:gd name="connsiteY11" fmla="*/ 1012031 h 1077454"/>
                <a:gd name="connsiteX12" fmla="*/ 1785935 w 3324959"/>
                <a:gd name="connsiteY12" fmla="*/ 1076325 h 1077454"/>
                <a:gd name="connsiteX13" fmla="*/ 1852610 w 3324959"/>
                <a:gd name="connsiteY13" fmla="*/ 976312 h 1077454"/>
                <a:gd name="connsiteX14" fmla="*/ 1928810 w 3324959"/>
                <a:gd name="connsiteY14" fmla="*/ 864393 h 1077454"/>
                <a:gd name="connsiteX15" fmla="*/ 2000247 w 3324959"/>
                <a:gd name="connsiteY15" fmla="*/ 661987 h 1077454"/>
                <a:gd name="connsiteX16" fmla="*/ 2055016 w 3324959"/>
                <a:gd name="connsiteY16" fmla="*/ 361949 h 1077454"/>
                <a:gd name="connsiteX17" fmla="*/ 2052635 w 3324959"/>
                <a:gd name="connsiteY17" fmla="*/ 259557 h 1077454"/>
                <a:gd name="connsiteX18" fmla="*/ 2178841 w 3324959"/>
                <a:gd name="connsiteY18" fmla="*/ 161925 h 1077454"/>
                <a:gd name="connsiteX19" fmla="*/ 2245515 w 3324959"/>
                <a:gd name="connsiteY19" fmla="*/ 0 h 1077454"/>
                <a:gd name="connsiteX20" fmla="*/ 2538410 w 3324959"/>
                <a:gd name="connsiteY20" fmla="*/ 42863 h 1077454"/>
                <a:gd name="connsiteX21" fmla="*/ 2795585 w 3324959"/>
                <a:gd name="connsiteY21" fmla="*/ 138113 h 1077454"/>
                <a:gd name="connsiteX22" fmla="*/ 2969416 w 3324959"/>
                <a:gd name="connsiteY22" fmla="*/ 257175 h 1077454"/>
                <a:gd name="connsiteX23" fmla="*/ 3114672 w 3324959"/>
                <a:gd name="connsiteY23" fmla="*/ 321469 h 1077454"/>
                <a:gd name="connsiteX24" fmla="*/ 3228974 w 3324959"/>
                <a:gd name="connsiteY24" fmla="*/ 316706 h 1077454"/>
                <a:gd name="connsiteX25" fmla="*/ 3293267 w 3324959"/>
                <a:gd name="connsiteY25" fmla="*/ 426244 h 1077454"/>
                <a:gd name="connsiteX26" fmla="*/ 3324223 w 3324959"/>
                <a:gd name="connsiteY26" fmla="*/ 633413 h 1077454"/>
                <a:gd name="connsiteX27" fmla="*/ 3307554 w 3324959"/>
                <a:gd name="connsiteY27" fmla="*/ 702469 h 1077454"/>
                <a:gd name="connsiteX28" fmla="*/ 3295647 w 3324959"/>
                <a:gd name="connsiteY28" fmla="*/ 788194 h 1077454"/>
                <a:gd name="connsiteX29" fmla="*/ 3240879 w 3324959"/>
                <a:gd name="connsiteY29" fmla="*/ 821532 h 1077454"/>
                <a:gd name="connsiteX30" fmla="*/ 3209924 w 3324959"/>
                <a:gd name="connsiteY30" fmla="*/ 1014413 h 1077454"/>
                <a:gd name="connsiteX0" fmla="*/ 0 w 3324959"/>
                <a:gd name="connsiteY0" fmla="*/ 845344 h 1077454"/>
                <a:gd name="connsiteX1" fmla="*/ 140493 w 3324959"/>
                <a:gd name="connsiteY1" fmla="*/ 757237 h 1077454"/>
                <a:gd name="connsiteX2" fmla="*/ 266699 w 3324959"/>
                <a:gd name="connsiteY2" fmla="*/ 723899 h 1077454"/>
                <a:gd name="connsiteX3" fmla="*/ 342898 w 3324959"/>
                <a:gd name="connsiteY3" fmla="*/ 657224 h 1077454"/>
                <a:gd name="connsiteX4" fmla="*/ 673891 w 3324959"/>
                <a:gd name="connsiteY4" fmla="*/ 728661 h 1077454"/>
                <a:gd name="connsiteX5" fmla="*/ 761997 w 3324959"/>
                <a:gd name="connsiteY5" fmla="*/ 812005 h 1077454"/>
                <a:gd name="connsiteX6" fmla="*/ 1057272 w 3324959"/>
                <a:gd name="connsiteY6" fmla="*/ 907255 h 1077454"/>
                <a:gd name="connsiteX7" fmla="*/ 1276347 w 3324959"/>
                <a:gd name="connsiteY7" fmla="*/ 869155 h 1077454"/>
                <a:gd name="connsiteX8" fmla="*/ 1376360 w 3324959"/>
                <a:gd name="connsiteY8" fmla="*/ 916780 h 1077454"/>
                <a:gd name="connsiteX9" fmla="*/ 1593054 w 3324959"/>
                <a:gd name="connsiteY9" fmla="*/ 973931 h 1077454"/>
                <a:gd name="connsiteX10" fmla="*/ 1685922 w 3324959"/>
                <a:gd name="connsiteY10" fmla="*/ 1009649 h 1077454"/>
                <a:gd name="connsiteX11" fmla="*/ 1738312 w 3324959"/>
                <a:gd name="connsiteY11" fmla="*/ 1012031 h 1077454"/>
                <a:gd name="connsiteX12" fmla="*/ 1785935 w 3324959"/>
                <a:gd name="connsiteY12" fmla="*/ 1076325 h 1077454"/>
                <a:gd name="connsiteX13" fmla="*/ 1852610 w 3324959"/>
                <a:gd name="connsiteY13" fmla="*/ 976312 h 1077454"/>
                <a:gd name="connsiteX14" fmla="*/ 1928810 w 3324959"/>
                <a:gd name="connsiteY14" fmla="*/ 864393 h 1077454"/>
                <a:gd name="connsiteX15" fmla="*/ 2000247 w 3324959"/>
                <a:gd name="connsiteY15" fmla="*/ 661987 h 1077454"/>
                <a:gd name="connsiteX16" fmla="*/ 2055016 w 3324959"/>
                <a:gd name="connsiteY16" fmla="*/ 361949 h 1077454"/>
                <a:gd name="connsiteX17" fmla="*/ 2052635 w 3324959"/>
                <a:gd name="connsiteY17" fmla="*/ 259557 h 1077454"/>
                <a:gd name="connsiteX18" fmla="*/ 2178841 w 3324959"/>
                <a:gd name="connsiteY18" fmla="*/ 161925 h 1077454"/>
                <a:gd name="connsiteX19" fmla="*/ 2245515 w 3324959"/>
                <a:gd name="connsiteY19" fmla="*/ 0 h 1077454"/>
                <a:gd name="connsiteX20" fmla="*/ 2538410 w 3324959"/>
                <a:gd name="connsiteY20" fmla="*/ 42863 h 1077454"/>
                <a:gd name="connsiteX21" fmla="*/ 2795585 w 3324959"/>
                <a:gd name="connsiteY21" fmla="*/ 138113 h 1077454"/>
                <a:gd name="connsiteX22" fmla="*/ 2969416 w 3324959"/>
                <a:gd name="connsiteY22" fmla="*/ 257175 h 1077454"/>
                <a:gd name="connsiteX23" fmla="*/ 3114672 w 3324959"/>
                <a:gd name="connsiteY23" fmla="*/ 321469 h 1077454"/>
                <a:gd name="connsiteX24" fmla="*/ 3228974 w 3324959"/>
                <a:gd name="connsiteY24" fmla="*/ 316706 h 1077454"/>
                <a:gd name="connsiteX25" fmla="*/ 3293267 w 3324959"/>
                <a:gd name="connsiteY25" fmla="*/ 426244 h 1077454"/>
                <a:gd name="connsiteX26" fmla="*/ 3324223 w 3324959"/>
                <a:gd name="connsiteY26" fmla="*/ 633413 h 1077454"/>
                <a:gd name="connsiteX27" fmla="*/ 3307554 w 3324959"/>
                <a:gd name="connsiteY27" fmla="*/ 702469 h 1077454"/>
                <a:gd name="connsiteX28" fmla="*/ 3295647 w 3324959"/>
                <a:gd name="connsiteY28" fmla="*/ 788194 h 1077454"/>
                <a:gd name="connsiteX29" fmla="*/ 3240879 w 3324959"/>
                <a:gd name="connsiteY29" fmla="*/ 821532 h 1077454"/>
                <a:gd name="connsiteX30" fmla="*/ 3209924 w 3324959"/>
                <a:gd name="connsiteY30" fmla="*/ 1014413 h 1077454"/>
                <a:gd name="connsiteX0" fmla="*/ 0 w 3184466"/>
                <a:gd name="connsiteY0" fmla="*/ 757237 h 1077454"/>
                <a:gd name="connsiteX1" fmla="*/ 126206 w 3184466"/>
                <a:gd name="connsiteY1" fmla="*/ 723899 h 1077454"/>
                <a:gd name="connsiteX2" fmla="*/ 202405 w 3184466"/>
                <a:gd name="connsiteY2" fmla="*/ 657224 h 1077454"/>
                <a:gd name="connsiteX3" fmla="*/ 533398 w 3184466"/>
                <a:gd name="connsiteY3" fmla="*/ 728661 h 1077454"/>
                <a:gd name="connsiteX4" fmla="*/ 621504 w 3184466"/>
                <a:gd name="connsiteY4" fmla="*/ 812005 h 1077454"/>
                <a:gd name="connsiteX5" fmla="*/ 916779 w 3184466"/>
                <a:gd name="connsiteY5" fmla="*/ 907255 h 1077454"/>
                <a:gd name="connsiteX6" fmla="*/ 1135854 w 3184466"/>
                <a:gd name="connsiteY6" fmla="*/ 869155 h 1077454"/>
                <a:gd name="connsiteX7" fmla="*/ 1235867 w 3184466"/>
                <a:gd name="connsiteY7" fmla="*/ 916780 h 1077454"/>
                <a:gd name="connsiteX8" fmla="*/ 1452561 w 3184466"/>
                <a:gd name="connsiteY8" fmla="*/ 973931 h 1077454"/>
                <a:gd name="connsiteX9" fmla="*/ 1545429 w 3184466"/>
                <a:gd name="connsiteY9" fmla="*/ 1009649 h 1077454"/>
                <a:gd name="connsiteX10" fmla="*/ 1597819 w 3184466"/>
                <a:gd name="connsiteY10" fmla="*/ 1012031 h 1077454"/>
                <a:gd name="connsiteX11" fmla="*/ 1645442 w 3184466"/>
                <a:gd name="connsiteY11" fmla="*/ 1076325 h 1077454"/>
                <a:gd name="connsiteX12" fmla="*/ 1712117 w 3184466"/>
                <a:gd name="connsiteY12" fmla="*/ 976312 h 1077454"/>
                <a:gd name="connsiteX13" fmla="*/ 1788317 w 3184466"/>
                <a:gd name="connsiteY13" fmla="*/ 864393 h 1077454"/>
                <a:gd name="connsiteX14" fmla="*/ 1859754 w 3184466"/>
                <a:gd name="connsiteY14" fmla="*/ 661987 h 1077454"/>
                <a:gd name="connsiteX15" fmla="*/ 1914523 w 3184466"/>
                <a:gd name="connsiteY15" fmla="*/ 361949 h 1077454"/>
                <a:gd name="connsiteX16" fmla="*/ 1912142 w 3184466"/>
                <a:gd name="connsiteY16" fmla="*/ 259557 h 1077454"/>
                <a:gd name="connsiteX17" fmla="*/ 2038348 w 3184466"/>
                <a:gd name="connsiteY17" fmla="*/ 161925 h 1077454"/>
                <a:gd name="connsiteX18" fmla="*/ 2105022 w 3184466"/>
                <a:gd name="connsiteY18" fmla="*/ 0 h 1077454"/>
                <a:gd name="connsiteX19" fmla="*/ 2397917 w 3184466"/>
                <a:gd name="connsiteY19" fmla="*/ 42863 h 1077454"/>
                <a:gd name="connsiteX20" fmla="*/ 2655092 w 3184466"/>
                <a:gd name="connsiteY20" fmla="*/ 138113 h 1077454"/>
                <a:gd name="connsiteX21" fmla="*/ 2828923 w 3184466"/>
                <a:gd name="connsiteY21" fmla="*/ 257175 h 1077454"/>
                <a:gd name="connsiteX22" fmla="*/ 2974179 w 3184466"/>
                <a:gd name="connsiteY22" fmla="*/ 321469 h 1077454"/>
                <a:gd name="connsiteX23" fmla="*/ 3088481 w 3184466"/>
                <a:gd name="connsiteY23" fmla="*/ 316706 h 1077454"/>
                <a:gd name="connsiteX24" fmla="*/ 3152774 w 3184466"/>
                <a:gd name="connsiteY24" fmla="*/ 426244 h 1077454"/>
                <a:gd name="connsiteX25" fmla="*/ 3183730 w 3184466"/>
                <a:gd name="connsiteY25" fmla="*/ 633413 h 1077454"/>
                <a:gd name="connsiteX26" fmla="*/ 3167061 w 3184466"/>
                <a:gd name="connsiteY26" fmla="*/ 702469 h 1077454"/>
                <a:gd name="connsiteX27" fmla="*/ 3155154 w 3184466"/>
                <a:gd name="connsiteY27" fmla="*/ 788194 h 1077454"/>
                <a:gd name="connsiteX28" fmla="*/ 3100386 w 3184466"/>
                <a:gd name="connsiteY28" fmla="*/ 821532 h 1077454"/>
                <a:gd name="connsiteX29" fmla="*/ 3069431 w 3184466"/>
                <a:gd name="connsiteY29" fmla="*/ 1014413 h 1077454"/>
                <a:gd name="connsiteX0" fmla="*/ 0 w 3058260"/>
                <a:gd name="connsiteY0" fmla="*/ 723899 h 1077454"/>
                <a:gd name="connsiteX1" fmla="*/ 76199 w 3058260"/>
                <a:gd name="connsiteY1" fmla="*/ 657224 h 1077454"/>
                <a:gd name="connsiteX2" fmla="*/ 407192 w 3058260"/>
                <a:gd name="connsiteY2" fmla="*/ 728661 h 1077454"/>
                <a:gd name="connsiteX3" fmla="*/ 495298 w 3058260"/>
                <a:gd name="connsiteY3" fmla="*/ 812005 h 1077454"/>
                <a:gd name="connsiteX4" fmla="*/ 790573 w 3058260"/>
                <a:gd name="connsiteY4" fmla="*/ 907255 h 1077454"/>
                <a:gd name="connsiteX5" fmla="*/ 1009648 w 3058260"/>
                <a:gd name="connsiteY5" fmla="*/ 869155 h 1077454"/>
                <a:gd name="connsiteX6" fmla="*/ 1109661 w 3058260"/>
                <a:gd name="connsiteY6" fmla="*/ 916780 h 1077454"/>
                <a:gd name="connsiteX7" fmla="*/ 1326355 w 3058260"/>
                <a:gd name="connsiteY7" fmla="*/ 973931 h 1077454"/>
                <a:gd name="connsiteX8" fmla="*/ 1419223 w 3058260"/>
                <a:gd name="connsiteY8" fmla="*/ 1009649 h 1077454"/>
                <a:gd name="connsiteX9" fmla="*/ 1471613 w 3058260"/>
                <a:gd name="connsiteY9" fmla="*/ 1012031 h 1077454"/>
                <a:gd name="connsiteX10" fmla="*/ 1519236 w 3058260"/>
                <a:gd name="connsiteY10" fmla="*/ 1076325 h 1077454"/>
                <a:gd name="connsiteX11" fmla="*/ 1585911 w 3058260"/>
                <a:gd name="connsiteY11" fmla="*/ 976312 h 1077454"/>
                <a:gd name="connsiteX12" fmla="*/ 1662111 w 3058260"/>
                <a:gd name="connsiteY12" fmla="*/ 864393 h 1077454"/>
                <a:gd name="connsiteX13" fmla="*/ 1733548 w 3058260"/>
                <a:gd name="connsiteY13" fmla="*/ 661987 h 1077454"/>
                <a:gd name="connsiteX14" fmla="*/ 1788317 w 3058260"/>
                <a:gd name="connsiteY14" fmla="*/ 361949 h 1077454"/>
                <a:gd name="connsiteX15" fmla="*/ 1785936 w 3058260"/>
                <a:gd name="connsiteY15" fmla="*/ 259557 h 1077454"/>
                <a:gd name="connsiteX16" fmla="*/ 1912142 w 3058260"/>
                <a:gd name="connsiteY16" fmla="*/ 161925 h 1077454"/>
                <a:gd name="connsiteX17" fmla="*/ 1978816 w 3058260"/>
                <a:gd name="connsiteY17" fmla="*/ 0 h 1077454"/>
                <a:gd name="connsiteX18" fmla="*/ 2271711 w 3058260"/>
                <a:gd name="connsiteY18" fmla="*/ 42863 h 1077454"/>
                <a:gd name="connsiteX19" fmla="*/ 2528886 w 3058260"/>
                <a:gd name="connsiteY19" fmla="*/ 138113 h 1077454"/>
                <a:gd name="connsiteX20" fmla="*/ 2702717 w 3058260"/>
                <a:gd name="connsiteY20" fmla="*/ 257175 h 1077454"/>
                <a:gd name="connsiteX21" fmla="*/ 2847973 w 3058260"/>
                <a:gd name="connsiteY21" fmla="*/ 321469 h 1077454"/>
                <a:gd name="connsiteX22" fmla="*/ 2962275 w 3058260"/>
                <a:gd name="connsiteY22" fmla="*/ 316706 h 1077454"/>
                <a:gd name="connsiteX23" fmla="*/ 3026568 w 3058260"/>
                <a:gd name="connsiteY23" fmla="*/ 426244 h 1077454"/>
                <a:gd name="connsiteX24" fmla="*/ 3057524 w 3058260"/>
                <a:gd name="connsiteY24" fmla="*/ 633413 h 1077454"/>
                <a:gd name="connsiteX25" fmla="*/ 3040855 w 3058260"/>
                <a:gd name="connsiteY25" fmla="*/ 702469 h 1077454"/>
                <a:gd name="connsiteX26" fmla="*/ 3028948 w 3058260"/>
                <a:gd name="connsiteY26" fmla="*/ 788194 h 1077454"/>
                <a:gd name="connsiteX27" fmla="*/ 2974180 w 3058260"/>
                <a:gd name="connsiteY27" fmla="*/ 821532 h 1077454"/>
                <a:gd name="connsiteX28" fmla="*/ 2943225 w 3058260"/>
                <a:gd name="connsiteY28" fmla="*/ 1014413 h 1077454"/>
                <a:gd name="connsiteX0" fmla="*/ 0 w 2982061"/>
                <a:gd name="connsiteY0" fmla="*/ 657224 h 1077454"/>
                <a:gd name="connsiteX1" fmla="*/ 330993 w 2982061"/>
                <a:gd name="connsiteY1" fmla="*/ 728661 h 1077454"/>
                <a:gd name="connsiteX2" fmla="*/ 419099 w 2982061"/>
                <a:gd name="connsiteY2" fmla="*/ 812005 h 1077454"/>
                <a:gd name="connsiteX3" fmla="*/ 714374 w 2982061"/>
                <a:gd name="connsiteY3" fmla="*/ 907255 h 1077454"/>
                <a:gd name="connsiteX4" fmla="*/ 933449 w 2982061"/>
                <a:gd name="connsiteY4" fmla="*/ 869155 h 1077454"/>
                <a:gd name="connsiteX5" fmla="*/ 1033462 w 2982061"/>
                <a:gd name="connsiteY5" fmla="*/ 916780 h 1077454"/>
                <a:gd name="connsiteX6" fmla="*/ 1250156 w 2982061"/>
                <a:gd name="connsiteY6" fmla="*/ 973931 h 1077454"/>
                <a:gd name="connsiteX7" fmla="*/ 1343024 w 2982061"/>
                <a:gd name="connsiteY7" fmla="*/ 1009649 h 1077454"/>
                <a:gd name="connsiteX8" fmla="*/ 1395414 w 2982061"/>
                <a:gd name="connsiteY8" fmla="*/ 1012031 h 1077454"/>
                <a:gd name="connsiteX9" fmla="*/ 1443037 w 2982061"/>
                <a:gd name="connsiteY9" fmla="*/ 1076325 h 1077454"/>
                <a:gd name="connsiteX10" fmla="*/ 1509712 w 2982061"/>
                <a:gd name="connsiteY10" fmla="*/ 976312 h 1077454"/>
                <a:gd name="connsiteX11" fmla="*/ 1585912 w 2982061"/>
                <a:gd name="connsiteY11" fmla="*/ 864393 h 1077454"/>
                <a:gd name="connsiteX12" fmla="*/ 1657349 w 2982061"/>
                <a:gd name="connsiteY12" fmla="*/ 661987 h 1077454"/>
                <a:gd name="connsiteX13" fmla="*/ 1712118 w 2982061"/>
                <a:gd name="connsiteY13" fmla="*/ 361949 h 1077454"/>
                <a:gd name="connsiteX14" fmla="*/ 1709737 w 2982061"/>
                <a:gd name="connsiteY14" fmla="*/ 259557 h 1077454"/>
                <a:gd name="connsiteX15" fmla="*/ 1835943 w 2982061"/>
                <a:gd name="connsiteY15" fmla="*/ 161925 h 1077454"/>
                <a:gd name="connsiteX16" fmla="*/ 1902617 w 2982061"/>
                <a:gd name="connsiteY16" fmla="*/ 0 h 1077454"/>
                <a:gd name="connsiteX17" fmla="*/ 2195512 w 2982061"/>
                <a:gd name="connsiteY17" fmla="*/ 42863 h 1077454"/>
                <a:gd name="connsiteX18" fmla="*/ 2452687 w 2982061"/>
                <a:gd name="connsiteY18" fmla="*/ 138113 h 1077454"/>
                <a:gd name="connsiteX19" fmla="*/ 2626518 w 2982061"/>
                <a:gd name="connsiteY19" fmla="*/ 257175 h 1077454"/>
                <a:gd name="connsiteX20" fmla="*/ 2771774 w 2982061"/>
                <a:gd name="connsiteY20" fmla="*/ 321469 h 1077454"/>
                <a:gd name="connsiteX21" fmla="*/ 2886076 w 2982061"/>
                <a:gd name="connsiteY21" fmla="*/ 316706 h 1077454"/>
                <a:gd name="connsiteX22" fmla="*/ 2950369 w 2982061"/>
                <a:gd name="connsiteY22" fmla="*/ 426244 h 1077454"/>
                <a:gd name="connsiteX23" fmla="*/ 2981325 w 2982061"/>
                <a:gd name="connsiteY23" fmla="*/ 633413 h 1077454"/>
                <a:gd name="connsiteX24" fmla="*/ 2964656 w 2982061"/>
                <a:gd name="connsiteY24" fmla="*/ 702469 h 1077454"/>
                <a:gd name="connsiteX25" fmla="*/ 2952749 w 2982061"/>
                <a:gd name="connsiteY25" fmla="*/ 788194 h 1077454"/>
                <a:gd name="connsiteX26" fmla="*/ 2897981 w 2982061"/>
                <a:gd name="connsiteY26" fmla="*/ 821532 h 1077454"/>
                <a:gd name="connsiteX27" fmla="*/ 2867026 w 2982061"/>
                <a:gd name="connsiteY27" fmla="*/ 1014413 h 1077454"/>
                <a:gd name="connsiteX0" fmla="*/ 0 w 2651068"/>
                <a:gd name="connsiteY0" fmla="*/ 728661 h 1077454"/>
                <a:gd name="connsiteX1" fmla="*/ 88106 w 2651068"/>
                <a:gd name="connsiteY1" fmla="*/ 812005 h 1077454"/>
                <a:gd name="connsiteX2" fmla="*/ 383381 w 2651068"/>
                <a:gd name="connsiteY2" fmla="*/ 907255 h 1077454"/>
                <a:gd name="connsiteX3" fmla="*/ 602456 w 2651068"/>
                <a:gd name="connsiteY3" fmla="*/ 869155 h 1077454"/>
                <a:gd name="connsiteX4" fmla="*/ 702469 w 2651068"/>
                <a:gd name="connsiteY4" fmla="*/ 916780 h 1077454"/>
                <a:gd name="connsiteX5" fmla="*/ 919163 w 2651068"/>
                <a:gd name="connsiteY5" fmla="*/ 973931 h 1077454"/>
                <a:gd name="connsiteX6" fmla="*/ 1012031 w 2651068"/>
                <a:gd name="connsiteY6" fmla="*/ 1009649 h 1077454"/>
                <a:gd name="connsiteX7" fmla="*/ 1064421 w 2651068"/>
                <a:gd name="connsiteY7" fmla="*/ 1012031 h 1077454"/>
                <a:gd name="connsiteX8" fmla="*/ 1112044 w 2651068"/>
                <a:gd name="connsiteY8" fmla="*/ 1076325 h 1077454"/>
                <a:gd name="connsiteX9" fmla="*/ 1178719 w 2651068"/>
                <a:gd name="connsiteY9" fmla="*/ 976312 h 1077454"/>
                <a:gd name="connsiteX10" fmla="*/ 1254919 w 2651068"/>
                <a:gd name="connsiteY10" fmla="*/ 864393 h 1077454"/>
                <a:gd name="connsiteX11" fmla="*/ 1326356 w 2651068"/>
                <a:gd name="connsiteY11" fmla="*/ 661987 h 1077454"/>
                <a:gd name="connsiteX12" fmla="*/ 1381125 w 2651068"/>
                <a:gd name="connsiteY12" fmla="*/ 361949 h 1077454"/>
                <a:gd name="connsiteX13" fmla="*/ 1378744 w 2651068"/>
                <a:gd name="connsiteY13" fmla="*/ 259557 h 1077454"/>
                <a:gd name="connsiteX14" fmla="*/ 1504950 w 2651068"/>
                <a:gd name="connsiteY14" fmla="*/ 161925 h 1077454"/>
                <a:gd name="connsiteX15" fmla="*/ 1571624 w 2651068"/>
                <a:gd name="connsiteY15" fmla="*/ 0 h 1077454"/>
                <a:gd name="connsiteX16" fmla="*/ 1864519 w 2651068"/>
                <a:gd name="connsiteY16" fmla="*/ 42863 h 1077454"/>
                <a:gd name="connsiteX17" fmla="*/ 2121694 w 2651068"/>
                <a:gd name="connsiteY17" fmla="*/ 138113 h 1077454"/>
                <a:gd name="connsiteX18" fmla="*/ 2295525 w 2651068"/>
                <a:gd name="connsiteY18" fmla="*/ 257175 h 1077454"/>
                <a:gd name="connsiteX19" fmla="*/ 2440781 w 2651068"/>
                <a:gd name="connsiteY19" fmla="*/ 321469 h 1077454"/>
                <a:gd name="connsiteX20" fmla="*/ 2555083 w 2651068"/>
                <a:gd name="connsiteY20" fmla="*/ 316706 h 1077454"/>
                <a:gd name="connsiteX21" fmla="*/ 2619376 w 2651068"/>
                <a:gd name="connsiteY21" fmla="*/ 426244 h 1077454"/>
                <a:gd name="connsiteX22" fmla="*/ 2650332 w 2651068"/>
                <a:gd name="connsiteY22" fmla="*/ 633413 h 1077454"/>
                <a:gd name="connsiteX23" fmla="*/ 2633663 w 2651068"/>
                <a:gd name="connsiteY23" fmla="*/ 702469 h 1077454"/>
                <a:gd name="connsiteX24" fmla="*/ 2621756 w 2651068"/>
                <a:gd name="connsiteY24" fmla="*/ 788194 h 1077454"/>
                <a:gd name="connsiteX25" fmla="*/ 2566988 w 2651068"/>
                <a:gd name="connsiteY25" fmla="*/ 821532 h 1077454"/>
                <a:gd name="connsiteX26" fmla="*/ 2536033 w 2651068"/>
                <a:gd name="connsiteY26" fmla="*/ 1014413 h 1077454"/>
                <a:gd name="connsiteX0" fmla="*/ 0 w 2562962"/>
                <a:gd name="connsiteY0" fmla="*/ 812005 h 1077454"/>
                <a:gd name="connsiteX1" fmla="*/ 295275 w 2562962"/>
                <a:gd name="connsiteY1" fmla="*/ 907255 h 1077454"/>
                <a:gd name="connsiteX2" fmla="*/ 514350 w 2562962"/>
                <a:gd name="connsiteY2" fmla="*/ 869155 h 1077454"/>
                <a:gd name="connsiteX3" fmla="*/ 614363 w 2562962"/>
                <a:gd name="connsiteY3" fmla="*/ 916780 h 1077454"/>
                <a:gd name="connsiteX4" fmla="*/ 831057 w 2562962"/>
                <a:gd name="connsiteY4" fmla="*/ 973931 h 1077454"/>
                <a:gd name="connsiteX5" fmla="*/ 923925 w 2562962"/>
                <a:gd name="connsiteY5" fmla="*/ 1009649 h 1077454"/>
                <a:gd name="connsiteX6" fmla="*/ 976315 w 2562962"/>
                <a:gd name="connsiteY6" fmla="*/ 1012031 h 1077454"/>
                <a:gd name="connsiteX7" fmla="*/ 1023938 w 2562962"/>
                <a:gd name="connsiteY7" fmla="*/ 1076325 h 1077454"/>
                <a:gd name="connsiteX8" fmla="*/ 1090613 w 2562962"/>
                <a:gd name="connsiteY8" fmla="*/ 976312 h 1077454"/>
                <a:gd name="connsiteX9" fmla="*/ 1166813 w 2562962"/>
                <a:gd name="connsiteY9" fmla="*/ 864393 h 1077454"/>
                <a:gd name="connsiteX10" fmla="*/ 1238250 w 2562962"/>
                <a:gd name="connsiteY10" fmla="*/ 661987 h 1077454"/>
                <a:gd name="connsiteX11" fmla="*/ 1293019 w 2562962"/>
                <a:gd name="connsiteY11" fmla="*/ 361949 h 1077454"/>
                <a:gd name="connsiteX12" fmla="*/ 1290638 w 2562962"/>
                <a:gd name="connsiteY12" fmla="*/ 259557 h 1077454"/>
                <a:gd name="connsiteX13" fmla="*/ 1416844 w 2562962"/>
                <a:gd name="connsiteY13" fmla="*/ 161925 h 1077454"/>
                <a:gd name="connsiteX14" fmla="*/ 1483518 w 2562962"/>
                <a:gd name="connsiteY14" fmla="*/ 0 h 1077454"/>
                <a:gd name="connsiteX15" fmla="*/ 1776413 w 2562962"/>
                <a:gd name="connsiteY15" fmla="*/ 42863 h 1077454"/>
                <a:gd name="connsiteX16" fmla="*/ 2033588 w 2562962"/>
                <a:gd name="connsiteY16" fmla="*/ 138113 h 1077454"/>
                <a:gd name="connsiteX17" fmla="*/ 2207419 w 2562962"/>
                <a:gd name="connsiteY17" fmla="*/ 257175 h 1077454"/>
                <a:gd name="connsiteX18" fmla="*/ 2352675 w 2562962"/>
                <a:gd name="connsiteY18" fmla="*/ 321469 h 1077454"/>
                <a:gd name="connsiteX19" fmla="*/ 2466977 w 2562962"/>
                <a:gd name="connsiteY19" fmla="*/ 316706 h 1077454"/>
                <a:gd name="connsiteX20" fmla="*/ 2531270 w 2562962"/>
                <a:gd name="connsiteY20" fmla="*/ 426244 h 1077454"/>
                <a:gd name="connsiteX21" fmla="*/ 2562226 w 2562962"/>
                <a:gd name="connsiteY21" fmla="*/ 633413 h 1077454"/>
                <a:gd name="connsiteX22" fmla="*/ 2545557 w 2562962"/>
                <a:gd name="connsiteY22" fmla="*/ 702469 h 1077454"/>
                <a:gd name="connsiteX23" fmla="*/ 2533650 w 2562962"/>
                <a:gd name="connsiteY23" fmla="*/ 788194 h 1077454"/>
                <a:gd name="connsiteX24" fmla="*/ 2478882 w 2562962"/>
                <a:gd name="connsiteY24" fmla="*/ 821532 h 1077454"/>
                <a:gd name="connsiteX25" fmla="*/ 2447927 w 2562962"/>
                <a:gd name="connsiteY25" fmla="*/ 1014413 h 1077454"/>
                <a:gd name="connsiteX0" fmla="*/ 0 w 2267687"/>
                <a:gd name="connsiteY0" fmla="*/ 907255 h 1077454"/>
                <a:gd name="connsiteX1" fmla="*/ 219075 w 2267687"/>
                <a:gd name="connsiteY1" fmla="*/ 869155 h 1077454"/>
                <a:gd name="connsiteX2" fmla="*/ 319088 w 2267687"/>
                <a:gd name="connsiteY2" fmla="*/ 916780 h 1077454"/>
                <a:gd name="connsiteX3" fmla="*/ 535782 w 2267687"/>
                <a:gd name="connsiteY3" fmla="*/ 973931 h 1077454"/>
                <a:gd name="connsiteX4" fmla="*/ 628650 w 2267687"/>
                <a:gd name="connsiteY4" fmla="*/ 1009649 h 1077454"/>
                <a:gd name="connsiteX5" fmla="*/ 681040 w 2267687"/>
                <a:gd name="connsiteY5" fmla="*/ 1012031 h 1077454"/>
                <a:gd name="connsiteX6" fmla="*/ 728663 w 2267687"/>
                <a:gd name="connsiteY6" fmla="*/ 1076325 h 1077454"/>
                <a:gd name="connsiteX7" fmla="*/ 795338 w 2267687"/>
                <a:gd name="connsiteY7" fmla="*/ 976312 h 1077454"/>
                <a:gd name="connsiteX8" fmla="*/ 871538 w 2267687"/>
                <a:gd name="connsiteY8" fmla="*/ 864393 h 1077454"/>
                <a:gd name="connsiteX9" fmla="*/ 942975 w 2267687"/>
                <a:gd name="connsiteY9" fmla="*/ 661987 h 1077454"/>
                <a:gd name="connsiteX10" fmla="*/ 997744 w 2267687"/>
                <a:gd name="connsiteY10" fmla="*/ 361949 h 1077454"/>
                <a:gd name="connsiteX11" fmla="*/ 995363 w 2267687"/>
                <a:gd name="connsiteY11" fmla="*/ 259557 h 1077454"/>
                <a:gd name="connsiteX12" fmla="*/ 1121569 w 2267687"/>
                <a:gd name="connsiteY12" fmla="*/ 161925 h 1077454"/>
                <a:gd name="connsiteX13" fmla="*/ 1188243 w 2267687"/>
                <a:gd name="connsiteY13" fmla="*/ 0 h 1077454"/>
                <a:gd name="connsiteX14" fmla="*/ 1481138 w 2267687"/>
                <a:gd name="connsiteY14" fmla="*/ 42863 h 1077454"/>
                <a:gd name="connsiteX15" fmla="*/ 1738313 w 2267687"/>
                <a:gd name="connsiteY15" fmla="*/ 138113 h 1077454"/>
                <a:gd name="connsiteX16" fmla="*/ 1912144 w 2267687"/>
                <a:gd name="connsiteY16" fmla="*/ 257175 h 1077454"/>
                <a:gd name="connsiteX17" fmla="*/ 2057400 w 2267687"/>
                <a:gd name="connsiteY17" fmla="*/ 321469 h 1077454"/>
                <a:gd name="connsiteX18" fmla="*/ 2171702 w 2267687"/>
                <a:gd name="connsiteY18" fmla="*/ 316706 h 1077454"/>
                <a:gd name="connsiteX19" fmla="*/ 2235995 w 2267687"/>
                <a:gd name="connsiteY19" fmla="*/ 426244 h 1077454"/>
                <a:gd name="connsiteX20" fmla="*/ 2266951 w 2267687"/>
                <a:gd name="connsiteY20" fmla="*/ 633413 h 1077454"/>
                <a:gd name="connsiteX21" fmla="*/ 2250282 w 2267687"/>
                <a:gd name="connsiteY21" fmla="*/ 702469 h 1077454"/>
                <a:gd name="connsiteX22" fmla="*/ 2238375 w 2267687"/>
                <a:gd name="connsiteY22" fmla="*/ 788194 h 1077454"/>
                <a:gd name="connsiteX23" fmla="*/ 2183607 w 2267687"/>
                <a:gd name="connsiteY23" fmla="*/ 821532 h 1077454"/>
                <a:gd name="connsiteX24" fmla="*/ 2152652 w 2267687"/>
                <a:gd name="connsiteY24" fmla="*/ 1014413 h 1077454"/>
                <a:gd name="connsiteX0" fmla="*/ 0 w 2048612"/>
                <a:gd name="connsiteY0" fmla="*/ 869155 h 1077454"/>
                <a:gd name="connsiteX1" fmla="*/ 100013 w 2048612"/>
                <a:gd name="connsiteY1" fmla="*/ 916780 h 1077454"/>
                <a:gd name="connsiteX2" fmla="*/ 316707 w 2048612"/>
                <a:gd name="connsiteY2" fmla="*/ 973931 h 1077454"/>
                <a:gd name="connsiteX3" fmla="*/ 409575 w 2048612"/>
                <a:gd name="connsiteY3" fmla="*/ 1009649 h 1077454"/>
                <a:gd name="connsiteX4" fmla="*/ 461965 w 2048612"/>
                <a:gd name="connsiteY4" fmla="*/ 1012031 h 1077454"/>
                <a:gd name="connsiteX5" fmla="*/ 509588 w 2048612"/>
                <a:gd name="connsiteY5" fmla="*/ 1076325 h 1077454"/>
                <a:gd name="connsiteX6" fmla="*/ 576263 w 2048612"/>
                <a:gd name="connsiteY6" fmla="*/ 976312 h 1077454"/>
                <a:gd name="connsiteX7" fmla="*/ 652463 w 2048612"/>
                <a:gd name="connsiteY7" fmla="*/ 864393 h 1077454"/>
                <a:gd name="connsiteX8" fmla="*/ 723900 w 2048612"/>
                <a:gd name="connsiteY8" fmla="*/ 661987 h 1077454"/>
                <a:gd name="connsiteX9" fmla="*/ 778669 w 2048612"/>
                <a:gd name="connsiteY9" fmla="*/ 361949 h 1077454"/>
                <a:gd name="connsiteX10" fmla="*/ 776288 w 2048612"/>
                <a:gd name="connsiteY10" fmla="*/ 259557 h 1077454"/>
                <a:gd name="connsiteX11" fmla="*/ 902494 w 2048612"/>
                <a:gd name="connsiteY11" fmla="*/ 161925 h 1077454"/>
                <a:gd name="connsiteX12" fmla="*/ 969168 w 2048612"/>
                <a:gd name="connsiteY12" fmla="*/ 0 h 1077454"/>
                <a:gd name="connsiteX13" fmla="*/ 1262063 w 2048612"/>
                <a:gd name="connsiteY13" fmla="*/ 42863 h 1077454"/>
                <a:gd name="connsiteX14" fmla="*/ 1519238 w 2048612"/>
                <a:gd name="connsiteY14" fmla="*/ 138113 h 1077454"/>
                <a:gd name="connsiteX15" fmla="*/ 1693069 w 2048612"/>
                <a:gd name="connsiteY15" fmla="*/ 257175 h 1077454"/>
                <a:gd name="connsiteX16" fmla="*/ 1838325 w 2048612"/>
                <a:gd name="connsiteY16" fmla="*/ 321469 h 1077454"/>
                <a:gd name="connsiteX17" fmla="*/ 1952627 w 2048612"/>
                <a:gd name="connsiteY17" fmla="*/ 316706 h 1077454"/>
                <a:gd name="connsiteX18" fmla="*/ 2016920 w 2048612"/>
                <a:gd name="connsiteY18" fmla="*/ 426244 h 1077454"/>
                <a:gd name="connsiteX19" fmla="*/ 2047876 w 2048612"/>
                <a:gd name="connsiteY19" fmla="*/ 633413 h 1077454"/>
                <a:gd name="connsiteX20" fmla="*/ 2031207 w 2048612"/>
                <a:gd name="connsiteY20" fmla="*/ 702469 h 1077454"/>
                <a:gd name="connsiteX21" fmla="*/ 2019300 w 2048612"/>
                <a:gd name="connsiteY21" fmla="*/ 788194 h 1077454"/>
                <a:gd name="connsiteX22" fmla="*/ 1964532 w 2048612"/>
                <a:gd name="connsiteY22" fmla="*/ 821532 h 1077454"/>
                <a:gd name="connsiteX23" fmla="*/ 1933577 w 2048612"/>
                <a:gd name="connsiteY23" fmla="*/ 1014413 h 1077454"/>
                <a:gd name="connsiteX0" fmla="*/ 0 w 1948599"/>
                <a:gd name="connsiteY0" fmla="*/ 916780 h 1077454"/>
                <a:gd name="connsiteX1" fmla="*/ 216694 w 1948599"/>
                <a:gd name="connsiteY1" fmla="*/ 973931 h 1077454"/>
                <a:gd name="connsiteX2" fmla="*/ 309562 w 1948599"/>
                <a:gd name="connsiteY2" fmla="*/ 1009649 h 1077454"/>
                <a:gd name="connsiteX3" fmla="*/ 361952 w 1948599"/>
                <a:gd name="connsiteY3" fmla="*/ 1012031 h 1077454"/>
                <a:gd name="connsiteX4" fmla="*/ 409575 w 1948599"/>
                <a:gd name="connsiteY4" fmla="*/ 1076325 h 1077454"/>
                <a:gd name="connsiteX5" fmla="*/ 476250 w 1948599"/>
                <a:gd name="connsiteY5" fmla="*/ 976312 h 1077454"/>
                <a:gd name="connsiteX6" fmla="*/ 552450 w 1948599"/>
                <a:gd name="connsiteY6" fmla="*/ 864393 h 1077454"/>
                <a:gd name="connsiteX7" fmla="*/ 623887 w 1948599"/>
                <a:gd name="connsiteY7" fmla="*/ 661987 h 1077454"/>
                <a:gd name="connsiteX8" fmla="*/ 678656 w 1948599"/>
                <a:gd name="connsiteY8" fmla="*/ 361949 h 1077454"/>
                <a:gd name="connsiteX9" fmla="*/ 676275 w 1948599"/>
                <a:gd name="connsiteY9" fmla="*/ 259557 h 1077454"/>
                <a:gd name="connsiteX10" fmla="*/ 802481 w 1948599"/>
                <a:gd name="connsiteY10" fmla="*/ 161925 h 1077454"/>
                <a:gd name="connsiteX11" fmla="*/ 869155 w 1948599"/>
                <a:gd name="connsiteY11" fmla="*/ 0 h 1077454"/>
                <a:gd name="connsiteX12" fmla="*/ 1162050 w 1948599"/>
                <a:gd name="connsiteY12" fmla="*/ 42863 h 1077454"/>
                <a:gd name="connsiteX13" fmla="*/ 1419225 w 1948599"/>
                <a:gd name="connsiteY13" fmla="*/ 138113 h 1077454"/>
                <a:gd name="connsiteX14" fmla="*/ 1593056 w 1948599"/>
                <a:gd name="connsiteY14" fmla="*/ 257175 h 1077454"/>
                <a:gd name="connsiteX15" fmla="*/ 1738312 w 1948599"/>
                <a:gd name="connsiteY15" fmla="*/ 321469 h 1077454"/>
                <a:gd name="connsiteX16" fmla="*/ 1852614 w 1948599"/>
                <a:gd name="connsiteY16" fmla="*/ 316706 h 1077454"/>
                <a:gd name="connsiteX17" fmla="*/ 1916907 w 1948599"/>
                <a:gd name="connsiteY17" fmla="*/ 426244 h 1077454"/>
                <a:gd name="connsiteX18" fmla="*/ 1947863 w 1948599"/>
                <a:gd name="connsiteY18" fmla="*/ 633413 h 1077454"/>
                <a:gd name="connsiteX19" fmla="*/ 1931194 w 1948599"/>
                <a:gd name="connsiteY19" fmla="*/ 702469 h 1077454"/>
                <a:gd name="connsiteX20" fmla="*/ 1919287 w 1948599"/>
                <a:gd name="connsiteY20" fmla="*/ 788194 h 1077454"/>
                <a:gd name="connsiteX21" fmla="*/ 1864519 w 1948599"/>
                <a:gd name="connsiteY21" fmla="*/ 821532 h 1077454"/>
                <a:gd name="connsiteX22" fmla="*/ 1833564 w 1948599"/>
                <a:gd name="connsiteY22" fmla="*/ 1014413 h 1077454"/>
                <a:gd name="connsiteX0" fmla="*/ 0 w 1731905"/>
                <a:gd name="connsiteY0" fmla="*/ 973931 h 1077454"/>
                <a:gd name="connsiteX1" fmla="*/ 92868 w 1731905"/>
                <a:gd name="connsiteY1" fmla="*/ 1009649 h 1077454"/>
                <a:gd name="connsiteX2" fmla="*/ 145258 w 1731905"/>
                <a:gd name="connsiteY2" fmla="*/ 1012031 h 1077454"/>
                <a:gd name="connsiteX3" fmla="*/ 192881 w 1731905"/>
                <a:gd name="connsiteY3" fmla="*/ 1076325 h 1077454"/>
                <a:gd name="connsiteX4" fmla="*/ 259556 w 1731905"/>
                <a:gd name="connsiteY4" fmla="*/ 976312 h 1077454"/>
                <a:gd name="connsiteX5" fmla="*/ 335756 w 1731905"/>
                <a:gd name="connsiteY5" fmla="*/ 864393 h 1077454"/>
                <a:gd name="connsiteX6" fmla="*/ 407193 w 1731905"/>
                <a:gd name="connsiteY6" fmla="*/ 661987 h 1077454"/>
                <a:gd name="connsiteX7" fmla="*/ 461962 w 1731905"/>
                <a:gd name="connsiteY7" fmla="*/ 361949 h 1077454"/>
                <a:gd name="connsiteX8" fmla="*/ 459581 w 1731905"/>
                <a:gd name="connsiteY8" fmla="*/ 259557 h 1077454"/>
                <a:gd name="connsiteX9" fmla="*/ 585787 w 1731905"/>
                <a:gd name="connsiteY9" fmla="*/ 161925 h 1077454"/>
                <a:gd name="connsiteX10" fmla="*/ 652461 w 1731905"/>
                <a:gd name="connsiteY10" fmla="*/ 0 h 1077454"/>
                <a:gd name="connsiteX11" fmla="*/ 945356 w 1731905"/>
                <a:gd name="connsiteY11" fmla="*/ 42863 h 1077454"/>
                <a:gd name="connsiteX12" fmla="*/ 1202531 w 1731905"/>
                <a:gd name="connsiteY12" fmla="*/ 138113 h 1077454"/>
                <a:gd name="connsiteX13" fmla="*/ 1376362 w 1731905"/>
                <a:gd name="connsiteY13" fmla="*/ 257175 h 1077454"/>
                <a:gd name="connsiteX14" fmla="*/ 1521618 w 1731905"/>
                <a:gd name="connsiteY14" fmla="*/ 321469 h 1077454"/>
                <a:gd name="connsiteX15" fmla="*/ 1635920 w 1731905"/>
                <a:gd name="connsiteY15" fmla="*/ 316706 h 1077454"/>
                <a:gd name="connsiteX16" fmla="*/ 1700213 w 1731905"/>
                <a:gd name="connsiteY16" fmla="*/ 426244 h 1077454"/>
                <a:gd name="connsiteX17" fmla="*/ 1731169 w 1731905"/>
                <a:gd name="connsiteY17" fmla="*/ 633413 h 1077454"/>
                <a:gd name="connsiteX18" fmla="*/ 1714500 w 1731905"/>
                <a:gd name="connsiteY18" fmla="*/ 702469 h 1077454"/>
                <a:gd name="connsiteX19" fmla="*/ 1702593 w 1731905"/>
                <a:gd name="connsiteY19" fmla="*/ 788194 h 1077454"/>
                <a:gd name="connsiteX20" fmla="*/ 1647825 w 1731905"/>
                <a:gd name="connsiteY20" fmla="*/ 821532 h 1077454"/>
                <a:gd name="connsiteX21" fmla="*/ 1616870 w 1731905"/>
                <a:gd name="connsiteY21" fmla="*/ 1014413 h 1077454"/>
                <a:gd name="connsiteX0" fmla="*/ 0 w 1639037"/>
                <a:gd name="connsiteY0" fmla="*/ 1009649 h 1077454"/>
                <a:gd name="connsiteX1" fmla="*/ 52390 w 1639037"/>
                <a:gd name="connsiteY1" fmla="*/ 1012031 h 1077454"/>
                <a:gd name="connsiteX2" fmla="*/ 100013 w 1639037"/>
                <a:gd name="connsiteY2" fmla="*/ 1076325 h 1077454"/>
                <a:gd name="connsiteX3" fmla="*/ 166688 w 1639037"/>
                <a:gd name="connsiteY3" fmla="*/ 976312 h 1077454"/>
                <a:gd name="connsiteX4" fmla="*/ 242888 w 1639037"/>
                <a:gd name="connsiteY4" fmla="*/ 864393 h 1077454"/>
                <a:gd name="connsiteX5" fmla="*/ 314325 w 1639037"/>
                <a:gd name="connsiteY5" fmla="*/ 661987 h 1077454"/>
                <a:gd name="connsiteX6" fmla="*/ 369094 w 1639037"/>
                <a:gd name="connsiteY6" fmla="*/ 361949 h 1077454"/>
                <a:gd name="connsiteX7" fmla="*/ 366713 w 1639037"/>
                <a:gd name="connsiteY7" fmla="*/ 259557 h 1077454"/>
                <a:gd name="connsiteX8" fmla="*/ 492919 w 1639037"/>
                <a:gd name="connsiteY8" fmla="*/ 161925 h 1077454"/>
                <a:gd name="connsiteX9" fmla="*/ 559593 w 1639037"/>
                <a:gd name="connsiteY9" fmla="*/ 0 h 1077454"/>
                <a:gd name="connsiteX10" fmla="*/ 852488 w 1639037"/>
                <a:gd name="connsiteY10" fmla="*/ 42863 h 1077454"/>
                <a:gd name="connsiteX11" fmla="*/ 1109663 w 1639037"/>
                <a:gd name="connsiteY11" fmla="*/ 138113 h 1077454"/>
                <a:gd name="connsiteX12" fmla="*/ 1283494 w 1639037"/>
                <a:gd name="connsiteY12" fmla="*/ 257175 h 1077454"/>
                <a:gd name="connsiteX13" fmla="*/ 1428750 w 1639037"/>
                <a:gd name="connsiteY13" fmla="*/ 321469 h 1077454"/>
                <a:gd name="connsiteX14" fmla="*/ 1543052 w 1639037"/>
                <a:gd name="connsiteY14" fmla="*/ 316706 h 1077454"/>
                <a:gd name="connsiteX15" fmla="*/ 1607345 w 1639037"/>
                <a:gd name="connsiteY15" fmla="*/ 426244 h 1077454"/>
                <a:gd name="connsiteX16" fmla="*/ 1638301 w 1639037"/>
                <a:gd name="connsiteY16" fmla="*/ 633413 h 1077454"/>
                <a:gd name="connsiteX17" fmla="*/ 1621632 w 1639037"/>
                <a:gd name="connsiteY17" fmla="*/ 702469 h 1077454"/>
                <a:gd name="connsiteX18" fmla="*/ 1609725 w 1639037"/>
                <a:gd name="connsiteY18" fmla="*/ 788194 h 1077454"/>
                <a:gd name="connsiteX19" fmla="*/ 1554957 w 1639037"/>
                <a:gd name="connsiteY19" fmla="*/ 821532 h 1077454"/>
                <a:gd name="connsiteX20" fmla="*/ 1524002 w 1639037"/>
                <a:gd name="connsiteY20" fmla="*/ 1014413 h 1077454"/>
                <a:gd name="connsiteX0" fmla="*/ 0 w 1586647"/>
                <a:gd name="connsiteY0" fmla="*/ 1012031 h 1077454"/>
                <a:gd name="connsiteX1" fmla="*/ 47623 w 1586647"/>
                <a:gd name="connsiteY1" fmla="*/ 1076325 h 1077454"/>
                <a:gd name="connsiteX2" fmla="*/ 114298 w 1586647"/>
                <a:gd name="connsiteY2" fmla="*/ 976312 h 1077454"/>
                <a:gd name="connsiteX3" fmla="*/ 190498 w 1586647"/>
                <a:gd name="connsiteY3" fmla="*/ 864393 h 1077454"/>
                <a:gd name="connsiteX4" fmla="*/ 261935 w 1586647"/>
                <a:gd name="connsiteY4" fmla="*/ 661987 h 1077454"/>
                <a:gd name="connsiteX5" fmla="*/ 316704 w 1586647"/>
                <a:gd name="connsiteY5" fmla="*/ 361949 h 1077454"/>
                <a:gd name="connsiteX6" fmla="*/ 314323 w 1586647"/>
                <a:gd name="connsiteY6" fmla="*/ 259557 h 1077454"/>
                <a:gd name="connsiteX7" fmla="*/ 440529 w 1586647"/>
                <a:gd name="connsiteY7" fmla="*/ 161925 h 1077454"/>
                <a:gd name="connsiteX8" fmla="*/ 507203 w 1586647"/>
                <a:gd name="connsiteY8" fmla="*/ 0 h 1077454"/>
                <a:gd name="connsiteX9" fmla="*/ 800098 w 1586647"/>
                <a:gd name="connsiteY9" fmla="*/ 42863 h 1077454"/>
                <a:gd name="connsiteX10" fmla="*/ 1057273 w 1586647"/>
                <a:gd name="connsiteY10" fmla="*/ 138113 h 1077454"/>
                <a:gd name="connsiteX11" fmla="*/ 1231104 w 1586647"/>
                <a:gd name="connsiteY11" fmla="*/ 257175 h 1077454"/>
                <a:gd name="connsiteX12" fmla="*/ 1376360 w 1586647"/>
                <a:gd name="connsiteY12" fmla="*/ 321469 h 1077454"/>
                <a:gd name="connsiteX13" fmla="*/ 1490662 w 1586647"/>
                <a:gd name="connsiteY13" fmla="*/ 316706 h 1077454"/>
                <a:gd name="connsiteX14" fmla="*/ 1554955 w 1586647"/>
                <a:gd name="connsiteY14" fmla="*/ 426244 h 1077454"/>
                <a:gd name="connsiteX15" fmla="*/ 1585911 w 1586647"/>
                <a:gd name="connsiteY15" fmla="*/ 633413 h 1077454"/>
                <a:gd name="connsiteX16" fmla="*/ 1569242 w 1586647"/>
                <a:gd name="connsiteY16" fmla="*/ 702469 h 1077454"/>
                <a:gd name="connsiteX17" fmla="*/ 1557335 w 1586647"/>
                <a:gd name="connsiteY17" fmla="*/ 788194 h 1077454"/>
                <a:gd name="connsiteX18" fmla="*/ 1502567 w 1586647"/>
                <a:gd name="connsiteY18" fmla="*/ 821532 h 1077454"/>
                <a:gd name="connsiteX19" fmla="*/ 1471612 w 1586647"/>
                <a:gd name="connsiteY19" fmla="*/ 1014413 h 1077454"/>
                <a:gd name="connsiteX0" fmla="*/ 0 w 1586647"/>
                <a:gd name="connsiteY0" fmla="*/ 1012031 h 1014413"/>
                <a:gd name="connsiteX1" fmla="*/ 114298 w 1586647"/>
                <a:gd name="connsiteY1" fmla="*/ 976312 h 1014413"/>
                <a:gd name="connsiteX2" fmla="*/ 190498 w 1586647"/>
                <a:gd name="connsiteY2" fmla="*/ 864393 h 1014413"/>
                <a:gd name="connsiteX3" fmla="*/ 261935 w 1586647"/>
                <a:gd name="connsiteY3" fmla="*/ 661987 h 1014413"/>
                <a:gd name="connsiteX4" fmla="*/ 316704 w 1586647"/>
                <a:gd name="connsiteY4" fmla="*/ 361949 h 1014413"/>
                <a:gd name="connsiteX5" fmla="*/ 314323 w 1586647"/>
                <a:gd name="connsiteY5" fmla="*/ 259557 h 1014413"/>
                <a:gd name="connsiteX6" fmla="*/ 440529 w 1586647"/>
                <a:gd name="connsiteY6" fmla="*/ 161925 h 1014413"/>
                <a:gd name="connsiteX7" fmla="*/ 507203 w 1586647"/>
                <a:gd name="connsiteY7" fmla="*/ 0 h 1014413"/>
                <a:gd name="connsiteX8" fmla="*/ 800098 w 1586647"/>
                <a:gd name="connsiteY8" fmla="*/ 42863 h 1014413"/>
                <a:gd name="connsiteX9" fmla="*/ 1057273 w 1586647"/>
                <a:gd name="connsiteY9" fmla="*/ 138113 h 1014413"/>
                <a:gd name="connsiteX10" fmla="*/ 1231104 w 1586647"/>
                <a:gd name="connsiteY10" fmla="*/ 257175 h 1014413"/>
                <a:gd name="connsiteX11" fmla="*/ 1376360 w 1586647"/>
                <a:gd name="connsiteY11" fmla="*/ 321469 h 1014413"/>
                <a:gd name="connsiteX12" fmla="*/ 1490662 w 1586647"/>
                <a:gd name="connsiteY12" fmla="*/ 316706 h 1014413"/>
                <a:gd name="connsiteX13" fmla="*/ 1554955 w 1586647"/>
                <a:gd name="connsiteY13" fmla="*/ 426244 h 1014413"/>
                <a:gd name="connsiteX14" fmla="*/ 1585911 w 1586647"/>
                <a:gd name="connsiteY14" fmla="*/ 633413 h 1014413"/>
                <a:gd name="connsiteX15" fmla="*/ 1569242 w 1586647"/>
                <a:gd name="connsiteY15" fmla="*/ 702469 h 1014413"/>
                <a:gd name="connsiteX16" fmla="*/ 1557335 w 1586647"/>
                <a:gd name="connsiteY16" fmla="*/ 788194 h 1014413"/>
                <a:gd name="connsiteX17" fmla="*/ 1502567 w 1586647"/>
                <a:gd name="connsiteY17" fmla="*/ 821532 h 1014413"/>
                <a:gd name="connsiteX18" fmla="*/ 1471612 w 1586647"/>
                <a:gd name="connsiteY18" fmla="*/ 1014413 h 1014413"/>
                <a:gd name="connsiteX0" fmla="*/ 0 w 1472349"/>
                <a:gd name="connsiteY0" fmla="*/ 976312 h 1014413"/>
                <a:gd name="connsiteX1" fmla="*/ 76200 w 1472349"/>
                <a:gd name="connsiteY1" fmla="*/ 864393 h 1014413"/>
                <a:gd name="connsiteX2" fmla="*/ 147637 w 1472349"/>
                <a:gd name="connsiteY2" fmla="*/ 661987 h 1014413"/>
                <a:gd name="connsiteX3" fmla="*/ 202406 w 1472349"/>
                <a:gd name="connsiteY3" fmla="*/ 361949 h 1014413"/>
                <a:gd name="connsiteX4" fmla="*/ 200025 w 1472349"/>
                <a:gd name="connsiteY4" fmla="*/ 259557 h 1014413"/>
                <a:gd name="connsiteX5" fmla="*/ 326231 w 1472349"/>
                <a:gd name="connsiteY5" fmla="*/ 161925 h 1014413"/>
                <a:gd name="connsiteX6" fmla="*/ 392905 w 1472349"/>
                <a:gd name="connsiteY6" fmla="*/ 0 h 1014413"/>
                <a:gd name="connsiteX7" fmla="*/ 685800 w 1472349"/>
                <a:gd name="connsiteY7" fmla="*/ 42863 h 1014413"/>
                <a:gd name="connsiteX8" fmla="*/ 942975 w 1472349"/>
                <a:gd name="connsiteY8" fmla="*/ 138113 h 1014413"/>
                <a:gd name="connsiteX9" fmla="*/ 1116806 w 1472349"/>
                <a:gd name="connsiteY9" fmla="*/ 257175 h 1014413"/>
                <a:gd name="connsiteX10" fmla="*/ 1262062 w 1472349"/>
                <a:gd name="connsiteY10" fmla="*/ 321469 h 1014413"/>
                <a:gd name="connsiteX11" fmla="*/ 1376364 w 1472349"/>
                <a:gd name="connsiteY11" fmla="*/ 316706 h 1014413"/>
                <a:gd name="connsiteX12" fmla="*/ 1440657 w 1472349"/>
                <a:gd name="connsiteY12" fmla="*/ 426244 h 1014413"/>
                <a:gd name="connsiteX13" fmla="*/ 1471613 w 1472349"/>
                <a:gd name="connsiteY13" fmla="*/ 633413 h 1014413"/>
                <a:gd name="connsiteX14" fmla="*/ 1454944 w 1472349"/>
                <a:gd name="connsiteY14" fmla="*/ 702469 h 1014413"/>
                <a:gd name="connsiteX15" fmla="*/ 1443037 w 1472349"/>
                <a:gd name="connsiteY15" fmla="*/ 788194 h 1014413"/>
                <a:gd name="connsiteX16" fmla="*/ 1388269 w 1472349"/>
                <a:gd name="connsiteY16" fmla="*/ 821532 h 1014413"/>
                <a:gd name="connsiteX17" fmla="*/ 1357314 w 1472349"/>
                <a:gd name="connsiteY17" fmla="*/ 1014413 h 1014413"/>
                <a:gd name="connsiteX0" fmla="*/ 0 w 1396149"/>
                <a:gd name="connsiteY0" fmla="*/ 864393 h 1014413"/>
                <a:gd name="connsiteX1" fmla="*/ 71437 w 1396149"/>
                <a:gd name="connsiteY1" fmla="*/ 661987 h 1014413"/>
                <a:gd name="connsiteX2" fmla="*/ 126206 w 1396149"/>
                <a:gd name="connsiteY2" fmla="*/ 361949 h 1014413"/>
                <a:gd name="connsiteX3" fmla="*/ 123825 w 1396149"/>
                <a:gd name="connsiteY3" fmla="*/ 259557 h 1014413"/>
                <a:gd name="connsiteX4" fmla="*/ 250031 w 1396149"/>
                <a:gd name="connsiteY4" fmla="*/ 161925 h 1014413"/>
                <a:gd name="connsiteX5" fmla="*/ 316705 w 1396149"/>
                <a:gd name="connsiteY5" fmla="*/ 0 h 1014413"/>
                <a:gd name="connsiteX6" fmla="*/ 609600 w 1396149"/>
                <a:gd name="connsiteY6" fmla="*/ 42863 h 1014413"/>
                <a:gd name="connsiteX7" fmla="*/ 866775 w 1396149"/>
                <a:gd name="connsiteY7" fmla="*/ 138113 h 1014413"/>
                <a:gd name="connsiteX8" fmla="*/ 1040606 w 1396149"/>
                <a:gd name="connsiteY8" fmla="*/ 257175 h 1014413"/>
                <a:gd name="connsiteX9" fmla="*/ 1185862 w 1396149"/>
                <a:gd name="connsiteY9" fmla="*/ 321469 h 1014413"/>
                <a:gd name="connsiteX10" fmla="*/ 1300164 w 1396149"/>
                <a:gd name="connsiteY10" fmla="*/ 316706 h 1014413"/>
                <a:gd name="connsiteX11" fmla="*/ 1364457 w 1396149"/>
                <a:gd name="connsiteY11" fmla="*/ 426244 h 1014413"/>
                <a:gd name="connsiteX12" fmla="*/ 1395413 w 1396149"/>
                <a:gd name="connsiteY12" fmla="*/ 633413 h 1014413"/>
                <a:gd name="connsiteX13" fmla="*/ 1378744 w 1396149"/>
                <a:gd name="connsiteY13" fmla="*/ 702469 h 1014413"/>
                <a:gd name="connsiteX14" fmla="*/ 1366837 w 1396149"/>
                <a:gd name="connsiteY14" fmla="*/ 788194 h 1014413"/>
                <a:gd name="connsiteX15" fmla="*/ 1312069 w 1396149"/>
                <a:gd name="connsiteY15" fmla="*/ 821532 h 1014413"/>
                <a:gd name="connsiteX16" fmla="*/ 1281114 w 1396149"/>
                <a:gd name="connsiteY16" fmla="*/ 1014413 h 1014413"/>
                <a:gd name="connsiteX0" fmla="*/ 0 w 1324712"/>
                <a:gd name="connsiteY0" fmla="*/ 661987 h 1014413"/>
                <a:gd name="connsiteX1" fmla="*/ 54769 w 1324712"/>
                <a:gd name="connsiteY1" fmla="*/ 361949 h 1014413"/>
                <a:gd name="connsiteX2" fmla="*/ 52388 w 1324712"/>
                <a:gd name="connsiteY2" fmla="*/ 259557 h 1014413"/>
                <a:gd name="connsiteX3" fmla="*/ 178594 w 1324712"/>
                <a:gd name="connsiteY3" fmla="*/ 161925 h 1014413"/>
                <a:gd name="connsiteX4" fmla="*/ 245268 w 1324712"/>
                <a:gd name="connsiteY4" fmla="*/ 0 h 1014413"/>
                <a:gd name="connsiteX5" fmla="*/ 538163 w 1324712"/>
                <a:gd name="connsiteY5" fmla="*/ 42863 h 1014413"/>
                <a:gd name="connsiteX6" fmla="*/ 795338 w 1324712"/>
                <a:gd name="connsiteY6" fmla="*/ 138113 h 1014413"/>
                <a:gd name="connsiteX7" fmla="*/ 969169 w 1324712"/>
                <a:gd name="connsiteY7" fmla="*/ 257175 h 1014413"/>
                <a:gd name="connsiteX8" fmla="*/ 1114425 w 1324712"/>
                <a:gd name="connsiteY8" fmla="*/ 321469 h 1014413"/>
                <a:gd name="connsiteX9" fmla="*/ 1228727 w 1324712"/>
                <a:gd name="connsiteY9" fmla="*/ 316706 h 1014413"/>
                <a:gd name="connsiteX10" fmla="*/ 1293020 w 1324712"/>
                <a:gd name="connsiteY10" fmla="*/ 426244 h 1014413"/>
                <a:gd name="connsiteX11" fmla="*/ 1323976 w 1324712"/>
                <a:gd name="connsiteY11" fmla="*/ 633413 h 1014413"/>
                <a:gd name="connsiteX12" fmla="*/ 1307307 w 1324712"/>
                <a:gd name="connsiteY12" fmla="*/ 702469 h 1014413"/>
                <a:gd name="connsiteX13" fmla="*/ 1295400 w 1324712"/>
                <a:gd name="connsiteY13" fmla="*/ 788194 h 1014413"/>
                <a:gd name="connsiteX14" fmla="*/ 1240632 w 1324712"/>
                <a:gd name="connsiteY14" fmla="*/ 821532 h 1014413"/>
                <a:gd name="connsiteX15" fmla="*/ 1209677 w 1324712"/>
                <a:gd name="connsiteY15" fmla="*/ 1014413 h 1014413"/>
                <a:gd name="connsiteX0" fmla="*/ 0 w 1384243"/>
                <a:gd name="connsiteY0" fmla="*/ 831056 h 1014413"/>
                <a:gd name="connsiteX1" fmla="*/ 114300 w 1384243"/>
                <a:gd name="connsiteY1" fmla="*/ 361949 h 1014413"/>
                <a:gd name="connsiteX2" fmla="*/ 111919 w 1384243"/>
                <a:gd name="connsiteY2" fmla="*/ 259557 h 1014413"/>
                <a:gd name="connsiteX3" fmla="*/ 238125 w 1384243"/>
                <a:gd name="connsiteY3" fmla="*/ 161925 h 1014413"/>
                <a:gd name="connsiteX4" fmla="*/ 304799 w 1384243"/>
                <a:gd name="connsiteY4" fmla="*/ 0 h 1014413"/>
                <a:gd name="connsiteX5" fmla="*/ 597694 w 1384243"/>
                <a:gd name="connsiteY5" fmla="*/ 42863 h 1014413"/>
                <a:gd name="connsiteX6" fmla="*/ 854869 w 1384243"/>
                <a:gd name="connsiteY6" fmla="*/ 138113 h 1014413"/>
                <a:gd name="connsiteX7" fmla="*/ 1028700 w 1384243"/>
                <a:gd name="connsiteY7" fmla="*/ 257175 h 1014413"/>
                <a:gd name="connsiteX8" fmla="*/ 1173956 w 1384243"/>
                <a:gd name="connsiteY8" fmla="*/ 321469 h 1014413"/>
                <a:gd name="connsiteX9" fmla="*/ 1288258 w 1384243"/>
                <a:gd name="connsiteY9" fmla="*/ 316706 h 1014413"/>
                <a:gd name="connsiteX10" fmla="*/ 1352551 w 1384243"/>
                <a:gd name="connsiteY10" fmla="*/ 426244 h 1014413"/>
                <a:gd name="connsiteX11" fmla="*/ 1383507 w 1384243"/>
                <a:gd name="connsiteY11" fmla="*/ 633413 h 1014413"/>
                <a:gd name="connsiteX12" fmla="*/ 1366838 w 1384243"/>
                <a:gd name="connsiteY12" fmla="*/ 702469 h 1014413"/>
                <a:gd name="connsiteX13" fmla="*/ 1354931 w 1384243"/>
                <a:gd name="connsiteY13" fmla="*/ 788194 h 1014413"/>
                <a:gd name="connsiteX14" fmla="*/ 1300163 w 1384243"/>
                <a:gd name="connsiteY14" fmla="*/ 821532 h 1014413"/>
                <a:gd name="connsiteX15" fmla="*/ 1269208 w 1384243"/>
                <a:gd name="connsiteY15" fmla="*/ 1014413 h 1014413"/>
                <a:gd name="connsiteX0" fmla="*/ 0 w 1384243"/>
                <a:gd name="connsiteY0" fmla="*/ 831056 h 1014413"/>
                <a:gd name="connsiteX1" fmla="*/ 89449 w 1384243"/>
                <a:gd name="connsiteY1" fmla="*/ 575420 h 1014413"/>
                <a:gd name="connsiteX2" fmla="*/ 114300 w 1384243"/>
                <a:gd name="connsiteY2" fmla="*/ 361949 h 1014413"/>
                <a:gd name="connsiteX3" fmla="*/ 111919 w 1384243"/>
                <a:gd name="connsiteY3" fmla="*/ 259557 h 1014413"/>
                <a:gd name="connsiteX4" fmla="*/ 238125 w 1384243"/>
                <a:gd name="connsiteY4" fmla="*/ 161925 h 1014413"/>
                <a:gd name="connsiteX5" fmla="*/ 304799 w 1384243"/>
                <a:gd name="connsiteY5" fmla="*/ 0 h 1014413"/>
                <a:gd name="connsiteX6" fmla="*/ 597694 w 1384243"/>
                <a:gd name="connsiteY6" fmla="*/ 42863 h 1014413"/>
                <a:gd name="connsiteX7" fmla="*/ 854869 w 1384243"/>
                <a:gd name="connsiteY7" fmla="*/ 138113 h 1014413"/>
                <a:gd name="connsiteX8" fmla="*/ 1028700 w 1384243"/>
                <a:gd name="connsiteY8" fmla="*/ 257175 h 1014413"/>
                <a:gd name="connsiteX9" fmla="*/ 1173956 w 1384243"/>
                <a:gd name="connsiteY9" fmla="*/ 321469 h 1014413"/>
                <a:gd name="connsiteX10" fmla="*/ 1288258 w 1384243"/>
                <a:gd name="connsiteY10" fmla="*/ 316706 h 1014413"/>
                <a:gd name="connsiteX11" fmla="*/ 1352551 w 1384243"/>
                <a:gd name="connsiteY11" fmla="*/ 426244 h 1014413"/>
                <a:gd name="connsiteX12" fmla="*/ 1383507 w 1384243"/>
                <a:gd name="connsiteY12" fmla="*/ 633413 h 1014413"/>
                <a:gd name="connsiteX13" fmla="*/ 1366838 w 1384243"/>
                <a:gd name="connsiteY13" fmla="*/ 702469 h 1014413"/>
                <a:gd name="connsiteX14" fmla="*/ 1354931 w 1384243"/>
                <a:gd name="connsiteY14" fmla="*/ 788194 h 1014413"/>
                <a:gd name="connsiteX15" fmla="*/ 1300163 w 1384243"/>
                <a:gd name="connsiteY15" fmla="*/ 821532 h 1014413"/>
                <a:gd name="connsiteX16" fmla="*/ 1269208 w 1384243"/>
                <a:gd name="connsiteY16" fmla="*/ 1014413 h 1014413"/>
                <a:gd name="connsiteX0" fmla="*/ 0 w 1384243"/>
                <a:gd name="connsiteY0" fmla="*/ 831056 h 831056"/>
                <a:gd name="connsiteX1" fmla="*/ 89449 w 1384243"/>
                <a:gd name="connsiteY1" fmla="*/ 575420 h 831056"/>
                <a:gd name="connsiteX2" fmla="*/ 114300 w 1384243"/>
                <a:gd name="connsiteY2" fmla="*/ 361949 h 831056"/>
                <a:gd name="connsiteX3" fmla="*/ 111919 w 1384243"/>
                <a:gd name="connsiteY3" fmla="*/ 259557 h 831056"/>
                <a:gd name="connsiteX4" fmla="*/ 238125 w 1384243"/>
                <a:gd name="connsiteY4" fmla="*/ 161925 h 831056"/>
                <a:gd name="connsiteX5" fmla="*/ 304799 w 1384243"/>
                <a:gd name="connsiteY5" fmla="*/ 0 h 831056"/>
                <a:gd name="connsiteX6" fmla="*/ 597694 w 1384243"/>
                <a:gd name="connsiteY6" fmla="*/ 42863 h 831056"/>
                <a:gd name="connsiteX7" fmla="*/ 854869 w 1384243"/>
                <a:gd name="connsiteY7" fmla="*/ 138113 h 831056"/>
                <a:gd name="connsiteX8" fmla="*/ 1028700 w 1384243"/>
                <a:gd name="connsiteY8" fmla="*/ 257175 h 831056"/>
                <a:gd name="connsiteX9" fmla="*/ 1173956 w 1384243"/>
                <a:gd name="connsiteY9" fmla="*/ 321469 h 831056"/>
                <a:gd name="connsiteX10" fmla="*/ 1288258 w 1384243"/>
                <a:gd name="connsiteY10" fmla="*/ 316706 h 831056"/>
                <a:gd name="connsiteX11" fmla="*/ 1352551 w 1384243"/>
                <a:gd name="connsiteY11" fmla="*/ 426244 h 831056"/>
                <a:gd name="connsiteX12" fmla="*/ 1383507 w 1384243"/>
                <a:gd name="connsiteY12" fmla="*/ 633413 h 831056"/>
                <a:gd name="connsiteX13" fmla="*/ 1366838 w 1384243"/>
                <a:gd name="connsiteY13" fmla="*/ 702469 h 831056"/>
                <a:gd name="connsiteX14" fmla="*/ 1354931 w 1384243"/>
                <a:gd name="connsiteY14" fmla="*/ 788194 h 831056"/>
                <a:gd name="connsiteX15" fmla="*/ 1300163 w 1384243"/>
                <a:gd name="connsiteY15" fmla="*/ 821532 h 831056"/>
                <a:gd name="connsiteX0" fmla="*/ 0 w 1384243"/>
                <a:gd name="connsiteY0" fmla="*/ 831056 h 838201"/>
                <a:gd name="connsiteX1" fmla="*/ 89449 w 1384243"/>
                <a:gd name="connsiteY1" fmla="*/ 575420 h 838201"/>
                <a:gd name="connsiteX2" fmla="*/ 114300 w 1384243"/>
                <a:gd name="connsiteY2" fmla="*/ 361949 h 838201"/>
                <a:gd name="connsiteX3" fmla="*/ 111919 w 1384243"/>
                <a:gd name="connsiteY3" fmla="*/ 259557 h 838201"/>
                <a:gd name="connsiteX4" fmla="*/ 238125 w 1384243"/>
                <a:gd name="connsiteY4" fmla="*/ 161925 h 838201"/>
                <a:gd name="connsiteX5" fmla="*/ 304799 w 1384243"/>
                <a:gd name="connsiteY5" fmla="*/ 0 h 838201"/>
                <a:gd name="connsiteX6" fmla="*/ 597694 w 1384243"/>
                <a:gd name="connsiteY6" fmla="*/ 42863 h 838201"/>
                <a:gd name="connsiteX7" fmla="*/ 854869 w 1384243"/>
                <a:gd name="connsiteY7" fmla="*/ 138113 h 838201"/>
                <a:gd name="connsiteX8" fmla="*/ 1028700 w 1384243"/>
                <a:gd name="connsiteY8" fmla="*/ 257175 h 838201"/>
                <a:gd name="connsiteX9" fmla="*/ 1173956 w 1384243"/>
                <a:gd name="connsiteY9" fmla="*/ 321469 h 838201"/>
                <a:gd name="connsiteX10" fmla="*/ 1288258 w 1384243"/>
                <a:gd name="connsiteY10" fmla="*/ 316706 h 838201"/>
                <a:gd name="connsiteX11" fmla="*/ 1352551 w 1384243"/>
                <a:gd name="connsiteY11" fmla="*/ 426244 h 838201"/>
                <a:gd name="connsiteX12" fmla="*/ 1383507 w 1384243"/>
                <a:gd name="connsiteY12" fmla="*/ 633413 h 838201"/>
                <a:gd name="connsiteX13" fmla="*/ 1366838 w 1384243"/>
                <a:gd name="connsiteY13" fmla="*/ 702469 h 838201"/>
                <a:gd name="connsiteX14" fmla="*/ 1354931 w 1384243"/>
                <a:gd name="connsiteY14" fmla="*/ 788194 h 838201"/>
                <a:gd name="connsiteX15" fmla="*/ 1300163 w 1384243"/>
                <a:gd name="connsiteY15" fmla="*/ 838201 h 8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4243" h="838201">
                  <a:moveTo>
                    <a:pt x="0" y="831056"/>
                  </a:moveTo>
                  <a:cubicBezTo>
                    <a:pt x="12527" y="784878"/>
                    <a:pt x="70399" y="653604"/>
                    <a:pt x="89449" y="575420"/>
                  </a:cubicBezTo>
                  <a:cubicBezTo>
                    <a:pt x="108499" y="497236"/>
                    <a:pt x="108174" y="411021"/>
                    <a:pt x="114300" y="361949"/>
                  </a:cubicBezTo>
                  <a:cubicBezTo>
                    <a:pt x="120426" y="312877"/>
                    <a:pt x="87710" y="293688"/>
                    <a:pt x="111919" y="259557"/>
                  </a:cubicBezTo>
                  <a:cubicBezTo>
                    <a:pt x="162719" y="205979"/>
                    <a:pt x="205978" y="205185"/>
                    <a:pt x="238125" y="161925"/>
                  </a:cubicBezTo>
                  <a:cubicBezTo>
                    <a:pt x="251222" y="85327"/>
                    <a:pt x="273842" y="53578"/>
                    <a:pt x="304799" y="0"/>
                  </a:cubicBezTo>
                  <a:cubicBezTo>
                    <a:pt x="525461" y="1191"/>
                    <a:pt x="506016" y="19844"/>
                    <a:pt x="597694" y="42863"/>
                  </a:cubicBezTo>
                  <a:cubicBezTo>
                    <a:pt x="689372" y="65882"/>
                    <a:pt x="790972" y="98822"/>
                    <a:pt x="854869" y="138113"/>
                  </a:cubicBezTo>
                  <a:cubicBezTo>
                    <a:pt x="973535" y="175419"/>
                    <a:pt x="975519" y="226616"/>
                    <a:pt x="1028700" y="257175"/>
                  </a:cubicBezTo>
                  <a:cubicBezTo>
                    <a:pt x="1081881" y="287734"/>
                    <a:pt x="1128712" y="305991"/>
                    <a:pt x="1173956" y="321469"/>
                  </a:cubicBezTo>
                  <a:lnTo>
                    <a:pt x="1288258" y="316706"/>
                  </a:lnTo>
                  <a:cubicBezTo>
                    <a:pt x="1330723" y="389731"/>
                    <a:pt x="1315245" y="359173"/>
                    <a:pt x="1352551" y="426244"/>
                  </a:cubicBezTo>
                  <a:cubicBezTo>
                    <a:pt x="1296989" y="505223"/>
                    <a:pt x="1391841" y="537369"/>
                    <a:pt x="1383507" y="633413"/>
                  </a:cubicBezTo>
                  <a:cubicBezTo>
                    <a:pt x="1387873" y="679054"/>
                    <a:pt x="1371601" y="676672"/>
                    <a:pt x="1366838" y="702469"/>
                  </a:cubicBezTo>
                  <a:cubicBezTo>
                    <a:pt x="1362075" y="728266"/>
                    <a:pt x="1368028" y="767953"/>
                    <a:pt x="1354931" y="788194"/>
                  </a:cubicBezTo>
                  <a:cubicBezTo>
                    <a:pt x="1341834" y="808435"/>
                    <a:pt x="1312466" y="788592"/>
                    <a:pt x="1300163" y="838201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1" name="Serbest Form 28"/>
            <p:cNvSpPr/>
            <p:nvPr/>
          </p:nvSpPr>
          <p:spPr>
            <a:xfrm>
              <a:off x="5043488" y="5088563"/>
              <a:ext cx="812652" cy="190667"/>
            </a:xfrm>
            <a:custGeom>
              <a:avLst/>
              <a:gdLst>
                <a:gd name="connsiteX0" fmla="*/ 0 w 812006"/>
                <a:gd name="connsiteY0" fmla="*/ 24517 h 24517"/>
                <a:gd name="connsiteX1" fmla="*/ 812006 w 812006"/>
                <a:gd name="connsiteY1" fmla="*/ 24517 h 24517"/>
                <a:gd name="connsiteX0" fmla="*/ 0 w 812006"/>
                <a:gd name="connsiteY0" fmla="*/ 100012 h 100012"/>
                <a:gd name="connsiteX1" fmla="*/ 185737 w 812006"/>
                <a:gd name="connsiteY1" fmla="*/ 0 h 100012"/>
                <a:gd name="connsiteX2" fmla="*/ 812006 w 812006"/>
                <a:gd name="connsiteY2" fmla="*/ 100012 h 100012"/>
                <a:gd name="connsiteX0" fmla="*/ 0 w 812006"/>
                <a:gd name="connsiteY0" fmla="*/ 121081 h 121081"/>
                <a:gd name="connsiteX1" fmla="*/ 185737 w 812006"/>
                <a:gd name="connsiteY1" fmla="*/ 21069 h 121081"/>
                <a:gd name="connsiteX2" fmla="*/ 812006 w 812006"/>
                <a:gd name="connsiteY2" fmla="*/ 121081 h 121081"/>
                <a:gd name="connsiteX0" fmla="*/ 0 w 812006"/>
                <a:gd name="connsiteY0" fmla="*/ 121081 h 121081"/>
                <a:gd name="connsiteX1" fmla="*/ 185737 w 812006"/>
                <a:gd name="connsiteY1" fmla="*/ 21069 h 121081"/>
                <a:gd name="connsiteX2" fmla="*/ 812006 w 812006"/>
                <a:gd name="connsiteY2" fmla="*/ 121081 h 121081"/>
                <a:gd name="connsiteX0" fmla="*/ 0 w 812006"/>
                <a:gd name="connsiteY0" fmla="*/ 167026 h 167026"/>
                <a:gd name="connsiteX1" fmla="*/ 185737 w 812006"/>
                <a:gd name="connsiteY1" fmla="*/ 67014 h 167026"/>
                <a:gd name="connsiteX2" fmla="*/ 507206 w 812006"/>
                <a:gd name="connsiteY2" fmla="*/ 2721 h 167026"/>
                <a:gd name="connsiteX3" fmla="*/ 812006 w 812006"/>
                <a:gd name="connsiteY3" fmla="*/ 167026 h 167026"/>
                <a:gd name="connsiteX0" fmla="*/ 0 w 812006"/>
                <a:gd name="connsiteY0" fmla="*/ 192596 h 192596"/>
                <a:gd name="connsiteX1" fmla="*/ 185737 w 812006"/>
                <a:gd name="connsiteY1" fmla="*/ 92584 h 192596"/>
                <a:gd name="connsiteX2" fmla="*/ 338137 w 812006"/>
                <a:gd name="connsiteY2" fmla="*/ 4479 h 192596"/>
                <a:gd name="connsiteX3" fmla="*/ 507206 w 812006"/>
                <a:gd name="connsiteY3" fmla="*/ 28291 h 192596"/>
                <a:gd name="connsiteX4" fmla="*/ 812006 w 812006"/>
                <a:gd name="connsiteY4" fmla="*/ 192596 h 192596"/>
                <a:gd name="connsiteX0" fmla="*/ 0 w 812006"/>
                <a:gd name="connsiteY0" fmla="*/ 188575 h 188575"/>
                <a:gd name="connsiteX1" fmla="*/ 185737 w 812006"/>
                <a:gd name="connsiteY1" fmla="*/ 88563 h 188575"/>
                <a:gd name="connsiteX2" fmla="*/ 276225 w 812006"/>
                <a:gd name="connsiteY2" fmla="*/ 57608 h 188575"/>
                <a:gd name="connsiteX3" fmla="*/ 338137 w 812006"/>
                <a:gd name="connsiteY3" fmla="*/ 458 h 188575"/>
                <a:gd name="connsiteX4" fmla="*/ 507206 w 812006"/>
                <a:gd name="connsiteY4" fmla="*/ 24270 h 188575"/>
                <a:gd name="connsiteX5" fmla="*/ 812006 w 812006"/>
                <a:gd name="connsiteY5" fmla="*/ 188575 h 188575"/>
                <a:gd name="connsiteX0" fmla="*/ 0 w 812006"/>
                <a:gd name="connsiteY0" fmla="*/ 190158 h 190158"/>
                <a:gd name="connsiteX1" fmla="*/ 185737 w 812006"/>
                <a:gd name="connsiteY1" fmla="*/ 90146 h 190158"/>
                <a:gd name="connsiteX2" fmla="*/ 276225 w 812006"/>
                <a:gd name="connsiteY2" fmla="*/ 59191 h 190158"/>
                <a:gd name="connsiteX3" fmla="*/ 338137 w 812006"/>
                <a:gd name="connsiteY3" fmla="*/ 2041 h 190158"/>
                <a:gd name="connsiteX4" fmla="*/ 423862 w 812006"/>
                <a:gd name="connsiteY4" fmla="*/ 21091 h 190158"/>
                <a:gd name="connsiteX5" fmla="*/ 507206 w 812006"/>
                <a:gd name="connsiteY5" fmla="*/ 25853 h 190158"/>
                <a:gd name="connsiteX6" fmla="*/ 812006 w 812006"/>
                <a:gd name="connsiteY6" fmla="*/ 190158 h 190158"/>
                <a:gd name="connsiteX0" fmla="*/ 0 w 812006"/>
                <a:gd name="connsiteY0" fmla="*/ 190158 h 190158"/>
                <a:gd name="connsiteX1" fmla="*/ 185737 w 812006"/>
                <a:gd name="connsiteY1" fmla="*/ 90146 h 190158"/>
                <a:gd name="connsiteX2" fmla="*/ 276225 w 812006"/>
                <a:gd name="connsiteY2" fmla="*/ 59191 h 190158"/>
                <a:gd name="connsiteX3" fmla="*/ 338137 w 812006"/>
                <a:gd name="connsiteY3" fmla="*/ 2041 h 190158"/>
                <a:gd name="connsiteX4" fmla="*/ 423862 w 812006"/>
                <a:gd name="connsiteY4" fmla="*/ 21091 h 190158"/>
                <a:gd name="connsiteX5" fmla="*/ 635794 w 812006"/>
                <a:gd name="connsiteY5" fmla="*/ 56809 h 190158"/>
                <a:gd name="connsiteX6" fmla="*/ 812006 w 812006"/>
                <a:gd name="connsiteY6" fmla="*/ 190158 h 190158"/>
                <a:gd name="connsiteX0" fmla="*/ 0 w 812006"/>
                <a:gd name="connsiteY0" fmla="*/ 190158 h 190158"/>
                <a:gd name="connsiteX1" fmla="*/ 185737 w 812006"/>
                <a:gd name="connsiteY1" fmla="*/ 90146 h 190158"/>
                <a:gd name="connsiteX2" fmla="*/ 276225 w 812006"/>
                <a:gd name="connsiteY2" fmla="*/ 59191 h 190158"/>
                <a:gd name="connsiteX3" fmla="*/ 338137 w 812006"/>
                <a:gd name="connsiteY3" fmla="*/ 2041 h 190158"/>
                <a:gd name="connsiteX4" fmla="*/ 423862 w 812006"/>
                <a:gd name="connsiteY4" fmla="*/ 21091 h 190158"/>
                <a:gd name="connsiteX5" fmla="*/ 635794 w 812006"/>
                <a:gd name="connsiteY5" fmla="*/ 56809 h 190158"/>
                <a:gd name="connsiteX6" fmla="*/ 812006 w 812006"/>
                <a:gd name="connsiteY6" fmla="*/ 190158 h 190158"/>
                <a:gd name="connsiteX0" fmla="*/ 0 w 812006"/>
                <a:gd name="connsiteY0" fmla="*/ 190158 h 190158"/>
                <a:gd name="connsiteX1" fmla="*/ 185737 w 812006"/>
                <a:gd name="connsiteY1" fmla="*/ 90146 h 190158"/>
                <a:gd name="connsiteX2" fmla="*/ 276225 w 812006"/>
                <a:gd name="connsiteY2" fmla="*/ 59191 h 190158"/>
                <a:gd name="connsiteX3" fmla="*/ 338137 w 812006"/>
                <a:gd name="connsiteY3" fmla="*/ 2041 h 190158"/>
                <a:gd name="connsiteX4" fmla="*/ 423862 w 812006"/>
                <a:gd name="connsiteY4" fmla="*/ 21091 h 190158"/>
                <a:gd name="connsiteX5" fmla="*/ 635794 w 812006"/>
                <a:gd name="connsiteY5" fmla="*/ 56809 h 190158"/>
                <a:gd name="connsiteX6" fmla="*/ 812006 w 812006"/>
                <a:gd name="connsiteY6" fmla="*/ 190158 h 190158"/>
                <a:gd name="connsiteX0" fmla="*/ 0 w 812006"/>
                <a:gd name="connsiteY0" fmla="*/ 190158 h 190158"/>
                <a:gd name="connsiteX1" fmla="*/ 185737 w 812006"/>
                <a:gd name="connsiteY1" fmla="*/ 90146 h 190158"/>
                <a:gd name="connsiteX2" fmla="*/ 276225 w 812006"/>
                <a:gd name="connsiteY2" fmla="*/ 59191 h 190158"/>
                <a:gd name="connsiteX3" fmla="*/ 338137 w 812006"/>
                <a:gd name="connsiteY3" fmla="*/ 2041 h 190158"/>
                <a:gd name="connsiteX4" fmla="*/ 423862 w 812006"/>
                <a:gd name="connsiteY4" fmla="*/ 21091 h 190158"/>
                <a:gd name="connsiteX5" fmla="*/ 635794 w 812006"/>
                <a:gd name="connsiteY5" fmla="*/ 56809 h 190158"/>
                <a:gd name="connsiteX6" fmla="*/ 812006 w 812006"/>
                <a:gd name="connsiteY6" fmla="*/ 190158 h 19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006" h="190158">
                  <a:moveTo>
                    <a:pt x="0" y="190158"/>
                  </a:moveTo>
                  <a:cubicBezTo>
                    <a:pt x="19844" y="158011"/>
                    <a:pt x="59729" y="94611"/>
                    <a:pt x="185737" y="90146"/>
                  </a:cubicBezTo>
                  <a:cubicBezTo>
                    <a:pt x="229790" y="63953"/>
                    <a:pt x="250825" y="73875"/>
                    <a:pt x="276225" y="59191"/>
                  </a:cubicBezTo>
                  <a:cubicBezTo>
                    <a:pt x="301625" y="44507"/>
                    <a:pt x="313134" y="11169"/>
                    <a:pt x="338137" y="2041"/>
                  </a:cubicBezTo>
                  <a:cubicBezTo>
                    <a:pt x="363140" y="-7087"/>
                    <a:pt x="395684" y="17122"/>
                    <a:pt x="423862" y="21091"/>
                  </a:cubicBezTo>
                  <a:cubicBezTo>
                    <a:pt x="452040" y="25060"/>
                    <a:pt x="571500" y="32997"/>
                    <a:pt x="635794" y="56809"/>
                  </a:cubicBezTo>
                  <a:cubicBezTo>
                    <a:pt x="733028" y="94909"/>
                    <a:pt x="752078" y="173886"/>
                    <a:pt x="812006" y="190158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2" name="Serbest Form 205"/>
            <p:cNvSpPr/>
            <p:nvPr/>
          </p:nvSpPr>
          <p:spPr>
            <a:xfrm>
              <a:off x="5356168" y="4812095"/>
              <a:ext cx="195227" cy="457601"/>
            </a:xfrm>
            <a:custGeom>
              <a:avLst/>
              <a:gdLst>
                <a:gd name="connsiteX0" fmla="*/ 0 w 426244"/>
                <a:gd name="connsiteY0" fmla="*/ 1362075 h 1362075"/>
                <a:gd name="connsiteX1" fmla="*/ 426244 w 426244"/>
                <a:gd name="connsiteY1" fmla="*/ 0 h 1362075"/>
                <a:gd name="connsiteX0" fmla="*/ 0 w 426244"/>
                <a:gd name="connsiteY0" fmla="*/ 1362075 h 1362075"/>
                <a:gd name="connsiteX1" fmla="*/ 76200 w 426244"/>
                <a:gd name="connsiteY1" fmla="*/ 1214438 h 1362075"/>
                <a:gd name="connsiteX2" fmla="*/ 426244 w 426244"/>
                <a:gd name="connsiteY2" fmla="*/ 0 h 1362075"/>
                <a:gd name="connsiteX0" fmla="*/ 0 w 426244"/>
                <a:gd name="connsiteY0" fmla="*/ 1362075 h 1362075"/>
                <a:gd name="connsiteX1" fmla="*/ 76200 w 426244"/>
                <a:gd name="connsiteY1" fmla="*/ 1214438 h 1362075"/>
                <a:gd name="connsiteX2" fmla="*/ 426244 w 426244"/>
                <a:gd name="connsiteY2" fmla="*/ 0 h 1362075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419101 w 419101"/>
                <a:gd name="connsiteY2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419101 w 419101"/>
                <a:gd name="connsiteY2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83357 w 419101"/>
                <a:gd name="connsiteY2" fmla="*/ 976313 h 1366837"/>
                <a:gd name="connsiteX3" fmla="*/ 419101 w 419101"/>
                <a:gd name="connsiteY3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83357 w 419101"/>
                <a:gd name="connsiteY2" fmla="*/ 976313 h 1366837"/>
                <a:gd name="connsiteX3" fmla="*/ 419101 w 419101"/>
                <a:gd name="connsiteY3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83357 w 419101"/>
                <a:gd name="connsiteY3" fmla="*/ 976313 h 1366837"/>
                <a:gd name="connsiteX4" fmla="*/ 419101 w 419101"/>
                <a:gd name="connsiteY4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0019 w 419101"/>
                <a:gd name="connsiteY3" fmla="*/ 1028700 h 1366837"/>
                <a:gd name="connsiteX4" fmla="*/ 183357 w 419101"/>
                <a:gd name="connsiteY4" fmla="*/ 976313 h 1366837"/>
                <a:gd name="connsiteX5" fmla="*/ 419101 w 419101"/>
                <a:gd name="connsiteY5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83357 w 419101"/>
                <a:gd name="connsiteY3" fmla="*/ 976313 h 1366837"/>
                <a:gd name="connsiteX4" fmla="*/ 419101 w 419101"/>
                <a:gd name="connsiteY4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3357 w 419101"/>
                <a:gd name="connsiteY4" fmla="*/ 976313 h 1366837"/>
                <a:gd name="connsiteX5" fmla="*/ 419101 w 419101"/>
                <a:gd name="connsiteY5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378619 w 419101"/>
                <a:gd name="connsiteY4" fmla="*/ 785813 h 1366837"/>
                <a:gd name="connsiteX5" fmla="*/ 419101 w 419101"/>
                <a:gd name="connsiteY5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214313 w 419101"/>
                <a:gd name="connsiteY4" fmla="*/ 762000 h 1366837"/>
                <a:gd name="connsiteX5" fmla="*/ 419101 w 419101"/>
                <a:gd name="connsiteY5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223838 w 419101"/>
                <a:gd name="connsiteY4" fmla="*/ 840582 h 1366837"/>
                <a:gd name="connsiteX5" fmla="*/ 214313 w 419101"/>
                <a:gd name="connsiteY5" fmla="*/ 762000 h 1366837"/>
                <a:gd name="connsiteX6" fmla="*/ 419101 w 419101"/>
                <a:gd name="connsiteY6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223838 w 419101"/>
                <a:gd name="connsiteY5" fmla="*/ 840582 h 1366837"/>
                <a:gd name="connsiteX6" fmla="*/ 214313 w 419101"/>
                <a:gd name="connsiteY6" fmla="*/ 762000 h 1366837"/>
                <a:gd name="connsiteX7" fmla="*/ 419101 w 419101"/>
                <a:gd name="connsiteY7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419101 w 419101"/>
                <a:gd name="connsiteY8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419101 w 419101"/>
                <a:gd name="connsiteY8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419101 w 419101"/>
                <a:gd name="connsiteY8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419101 w 419101"/>
                <a:gd name="connsiteY8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14313 w 419101"/>
                <a:gd name="connsiteY8" fmla="*/ 540544 h 1366837"/>
                <a:gd name="connsiteX9" fmla="*/ 419101 w 419101"/>
                <a:gd name="connsiteY9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14313 w 419101"/>
                <a:gd name="connsiteY8" fmla="*/ 540544 h 1366837"/>
                <a:gd name="connsiteX9" fmla="*/ 419101 w 419101"/>
                <a:gd name="connsiteY9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419101 w 419101"/>
                <a:gd name="connsiteY10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419101 w 419101"/>
                <a:gd name="connsiteY10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419101 w 419101"/>
                <a:gd name="connsiteY10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419101 w 419101"/>
                <a:gd name="connsiteY11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419101 w 419101"/>
                <a:gd name="connsiteY11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419101 w 419101"/>
                <a:gd name="connsiteY11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357188 w 419101"/>
                <a:gd name="connsiteY11" fmla="*/ 85725 h 1366837"/>
                <a:gd name="connsiteX12" fmla="*/ 419101 w 419101"/>
                <a:gd name="connsiteY12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357188 w 419101"/>
                <a:gd name="connsiteY11" fmla="*/ 85725 h 1366837"/>
                <a:gd name="connsiteX12" fmla="*/ 419101 w 419101"/>
                <a:gd name="connsiteY12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357188 w 419101"/>
                <a:gd name="connsiteY11" fmla="*/ 85725 h 1366837"/>
                <a:gd name="connsiteX12" fmla="*/ 419101 w 419101"/>
                <a:gd name="connsiteY12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321469 w 419101"/>
                <a:gd name="connsiteY11" fmla="*/ 178594 h 1366837"/>
                <a:gd name="connsiteX12" fmla="*/ 357188 w 419101"/>
                <a:gd name="connsiteY12" fmla="*/ 85725 h 1366837"/>
                <a:gd name="connsiteX13" fmla="*/ 419101 w 419101"/>
                <a:gd name="connsiteY13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5276 w 419101"/>
                <a:gd name="connsiteY10" fmla="*/ 259557 h 1366837"/>
                <a:gd name="connsiteX11" fmla="*/ 321469 w 419101"/>
                <a:gd name="connsiteY11" fmla="*/ 178594 h 1366837"/>
                <a:gd name="connsiteX12" fmla="*/ 357188 w 419101"/>
                <a:gd name="connsiteY12" fmla="*/ 85725 h 1366837"/>
                <a:gd name="connsiteX13" fmla="*/ 419101 w 419101"/>
                <a:gd name="connsiteY13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0513 w 419101"/>
                <a:gd name="connsiteY10" fmla="*/ 416719 h 1366837"/>
                <a:gd name="connsiteX11" fmla="*/ 295276 w 419101"/>
                <a:gd name="connsiteY11" fmla="*/ 259557 h 1366837"/>
                <a:gd name="connsiteX12" fmla="*/ 321469 w 419101"/>
                <a:gd name="connsiteY12" fmla="*/ 178594 h 1366837"/>
                <a:gd name="connsiteX13" fmla="*/ 357188 w 419101"/>
                <a:gd name="connsiteY13" fmla="*/ 85725 h 1366837"/>
                <a:gd name="connsiteX14" fmla="*/ 419101 w 419101"/>
                <a:gd name="connsiteY14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0513 w 419101"/>
                <a:gd name="connsiteY10" fmla="*/ 416719 h 1366837"/>
                <a:gd name="connsiteX11" fmla="*/ 295276 w 419101"/>
                <a:gd name="connsiteY11" fmla="*/ 259557 h 1366837"/>
                <a:gd name="connsiteX12" fmla="*/ 321469 w 419101"/>
                <a:gd name="connsiteY12" fmla="*/ 178594 h 1366837"/>
                <a:gd name="connsiteX13" fmla="*/ 357188 w 419101"/>
                <a:gd name="connsiteY13" fmla="*/ 85725 h 1366837"/>
                <a:gd name="connsiteX14" fmla="*/ 419101 w 419101"/>
                <a:gd name="connsiteY14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54794 w 419101"/>
                <a:gd name="connsiteY8" fmla="*/ 721519 h 1366837"/>
                <a:gd name="connsiteX9" fmla="*/ 214313 w 419101"/>
                <a:gd name="connsiteY9" fmla="*/ 540544 h 1366837"/>
                <a:gd name="connsiteX10" fmla="*/ 290513 w 419101"/>
                <a:gd name="connsiteY10" fmla="*/ 416719 h 1366837"/>
                <a:gd name="connsiteX11" fmla="*/ 295276 w 419101"/>
                <a:gd name="connsiteY11" fmla="*/ 259557 h 1366837"/>
                <a:gd name="connsiteX12" fmla="*/ 321469 w 419101"/>
                <a:gd name="connsiteY12" fmla="*/ 178594 h 1366837"/>
                <a:gd name="connsiteX13" fmla="*/ 357188 w 419101"/>
                <a:gd name="connsiteY13" fmla="*/ 85725 h 1366837"/>
                <a:gd name="connsiteX14" fmla="*/ 419101 w 419101"/>
                <a:gd name="connsiteY14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23838 w 419101"/>
                <a:gd name="connsiteY6" fmla="*/ 840582 h 1366837"/>
                <a:gd name="connsiteX7" fmla="*/ 214313 w 419101"/>
                <a:gd name="connsiteY7" fmla="*/ 762000 h 1366837"/>
                <a:gd name="connsiteX8" fmla="*/ 214313 w 419101"/>
                <a:gd name="connsiteY8" fmla="*/ 540544 h 1366837"/>
                <a:gd name="connsiteX9" fmla="*/ 290513 w 419101"/>
                <a:gd name="connsiteY9" fmla="*/ 416719 h 1366837"/>
                <a:gd name="connsiteX10" fmla="*/ 295276 w 419101"/>
                <a:gd name="connsiteY10" fmla="*/ 259557 h 1366837"/>
                <a:gd name="connsiteX11" fmla="*/ 321469 w 419101"/>
                <a:gd name="connsiteY11" fmla="*/ 178594 h 1366837"/>
                <a:gd name="connsiteX12" fmla="*/ 357188 w 419101"/>
                <a:gd name="connsiteY12" fmla="*/ 85725 h 1366837"/>
                <a:gd name="connsiteX13" fmla="*/ 419101 w 419101"/>
                <a:gd name="connsiteY13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171451 w 419101"/>
                <a:gd name="connsiteY5" fmla="*/ 923925 h 1366837"/>
                <a:gd name="connsiteX6" fmla="*/ 214313 w 419101"/>
                <a:gd name="connsiteY6" fmla="*/ 762000 h 1366837"/>
                <a:gd name="connsiteX7" fmla="*/ 214313 w 419101"/>
                <a:gd name="connsiteY7" fmla="*/ 540544 h 1366837"/>
                <a:gd name="connsiteX8" fmla="*/ 290513 w 419101"/>
                <a:gd name="connsiteY8" fmla="*/ 416719 h 1366837"/>
                <a:gd name="connsiteX9" fmla="*/ 295276 w 419101"/>
                <a:gd name="connsiteY9" fmla="*/ 259557 h 1366837"/>
                <a:gd name="connsiteX10" fmla="*/ 321469 w 419101"/>
                <a:gd name="connsiteY10" fmla="*/ 178594 h 1366837"/>
                <a:gd name="connsiteX11" fmla="*/ 357188 w 419101"/>
                <a:gd name="connsiteY11" fmla="*/ 85725 h 1366837"/>
                <a:gd name="connsiteX12" fmla="*/ 419101 w 419101"/>
                <a:gd name="connsiteY12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188119 w 419101"/>
                <a:gd name="connsiteY4" fmla="*/ 978694 h 1366837"/>
                <a:gd name="connsiteX5" fmla="*/ 214313 w 419101"/>
                <a:gd name="connsiteY5" fmla="*/ 762000 h 1366837"/>
                <a:gd name="connsiteX6" fmla="*/ 214313 w 419101"/>
                <a:gd name="connsiteY6" fmla="*/ 540544 h 1366837"/>
                <a:gd name="connsiteX7" fmla="*/ 290513 w 419101"/>
                <a:gd name="connsiteY7" fmla="*/ 416719 h 1366837"/>
                <a:gd name="connsiteX8" fmla="*/ 295276 w 419101"/>
                <a:gd name="connsiteY8" fmla="*/ 259557 h 1366837"/>
                <a:gd name="connsiteX9" fmla="*/ 321469 w 419101"/>
                <a:gd name="connsiteY9" fmla="*/ 178594 h 1366837"/>
                <a:gd name="connsiteX10" fmla="*/ 357188 w 419101"/>
                <a:gd name="connsiteY10" fmla="*/ 85725 h 1366837"/>
                <a:gd name="connsiteX11" fmla="*/ 419101 w 419101"/>
                <a:gd name="connsiteY11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154782 w 419101"/>
                <a:gd name="connsiteY3" fmla="*/ 1019175 h 1366837"/>
                <a:gd name="connsiteX4" fmla="*/ 214313 w 419101"/>
                <a:gd name="connsiteY4" fmla="*/ 762000 h 1366837"/>
                <a:gd name="connsiteX5" fmla="*/ 214313 w 419101"/>
                <a:gd name="connsiteY5" fmla="*/ 540544 h 1366837"/>
                <a:gd name="connsiteX6" fmla="*/ 290513 w 419101"/>
                <a:gd name="connsiteY6" fmla="*/ 416719 h 1366837"/>
                <a:gd name="connsiteX7" fmla="*/ 295276 w 419101"/>
                <a:gd name="connsiteY7" fmla="*/ 259557 h 1366837"/>
                <a:gd name="connsiteX8" fmla="*/ 321469 w 419101"/>
                <a:gd name="connsiteY8" fmla="*/ 178594 h 1366837"/>
                <a:gd name="connsiteX9" fmla="*/ 357188 w 419101"/>
                <a:gd name="connsiteY9" fmla="*/ 85725 h 1366837"/>
                <a:gd name="connsiteX10" fmla="*/ 419101 w 419101"/>
                <a:gd name="connsiteY10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130969 w 419101"/>
                <a:gd name="connsiteY2" fmla="*/ 1123950 h 1366837"/>
                <a:gd name="connsiteX3" fmla="*/ 214313 w 419101"/>
                <a:gd name="connsiteY3" fmla="*/ 762000 h 1366837"/>
                <a:gd name="connsiteX4" fmla="*/ 214313 w 419101"/>
                <a:gd name="connsiteY4" fmla="*/ 540544 h 1366837"/>
                <a:gd name="connsiteX5" fmla="*/ 290513 w 419101"/>
                <a:gd name="connsiteY5" fmla="*/ 416719 h 1366837"/>
                <a:gd name="connsiteX6" fmla="*/ 295276 w 419101"/>
                <a:gd name="connsiteY6" fmla="*/ 259557 h 1366837"/>
                <a:gd name="connsiteX7" fmla="*/ 321469 w 419101"/>
                <a:gd name="connsiteY7" fmla="*/ 178594 h 1366837"/>
                <a:gd name="connsiteX8" fmla="*/ 357188 w 419101"/>
                <a:gd name="connsiteY8" fmla="*/ 85725 h 1366837"/>
                <a:gd name="connsiteX9" fmla="*/ 419101 w 419101"/>
                <a:gd name="connsiteY9" fmla="*/ 0 h 1366837"/>
                <a:gd name="connsiteX0" fmla="*/ 0 w 419101"/>
                <a:gd name="connsiteY0" fmla="*/ 1366837 h 1366837"/>
                <a:gd name="connsiteX1" fmla="*/ 69057 w 419101"/>
                <a:gd name="connsiteY1" fmla="*/ 1214438 h 1366837"/>
                <a:gd name="connsiteX2" fmla="*/ 214313 w 419101"/>
                <a:gd name="connsiteY2" fmla="*/ 762000 h 1366837"/>
                <a:gd name="connsiteX3" fmla="*/ 214313 w 419101"/>
                <a:gd name="connsiteY3" fmla="*/ 540544 h 1366837"/>
                <a:gd name="connsiteX4" fmla="*/ 290513 w 419101"/>
                <a:gd name="connsiteY4" fmla="*/ 416719 h 1366837"/>
                <a:gd name="connsiteX5" fmla="*/ 295276 w 419101"/>
                <a:gd name="connsiteY5" fmla="*/ 259557 h 1366837"/>
                <a:gd name="connsiteX6" fmla="*/ 321469 w 419101"/>
                <a:gd name="connsiteY6" fmla="*/ 178594 h 1366837"/>
                <a:gd name="connsiteX7" fmla="*/ 357188 w 419101"/>
                <a:gd name="connsiteY7" fmla="*/ 85725 h 1366837"/>
                <a:gd name="connsiteX8" fmla="*/ 419101 w 419101"/>
                <a:gd name="connsiteY8" fmla="*/ 0 h 1366837"/>
                <a:gd name="connsiteX0" fmla="*/ 0 w 419101"/>
                <a:gd name="connsiteY0" fmla="*/ 1366837 h 1366837"/>
                <a:gd name="connsiteX1" fmla="*/ 214313 w 419101"/>
                <a:gd name="connsiteY1" fmla="*/ 762000 h 1366837"/>
                <a:gd name="connsiteX2" fmla="*/ 214313 w 419101"/>
                <a:gd name="connsiteY2" fmla="*/ 540544 h 1366837"/>
                <a:gd name="connsiteX3" fmla="*/ 290513 w 419101"/>
                <a:gd name="connsiteY3" fmla="*/ 416719 h 1366837"/>
                <a:gd name="connsiteX4" fmla="*/ 295276 w 419101"/>
                <a:gd name="connsiteY4" fmla="*/ 259557 h 1366837"/>
                <a:gd name="connsiteX5" fmla="*/ 321469 w 419101"/>
                <a:gd name="connsiteY5" fmla="*/ 178594 h 1366837"/>
                <a:gd name="connsiteX6" fmla="*/ 357188 w 419101"/>
                <a:gd name="connsiteY6" fmla="*/ 85725 h 1366837"/>
                <a:gd name="connsiteX7" fmla="*/ 419101 w 419101"/>
                <a:gd name="connsiteY7" fmla="*/ 0 h 1366837"/>
                <a:gd name="connsiteX0" fmla="*/ 6014 w 210802"/>
                <a:gd name="connsiteY0" fmla="*/ 762000 h 762000"/>
                <a:gd name="connsiteX1" fmla="*/ 6014 w 210802"/>
                <a:gd name="connsiteY1" fmla="*/ 540544 h 762000"/>
                <a:gd name="connsiteX2" fmla="*/ 82214 w 210802"/>
                <a:gd name="connsiteY2" fmla="*/ 416719 h 762000"/>
                <a:gd name="connsiteX3" fmla="*/ 86977 w 210802"/>
                <a:gd name="connsiteY3" fmla="*/ 259557 h 762000"/>
                <a:gd name="connsiteX4" fmla="*/ 113170 w 210802"/>
                <a:gd name="connsiteY4" fmla="*/ 178594 h 762000"/>
                <a:gd name="connsiteX5" fmla="*/ 148889 w 210802"/>
                <a:gd name="connsiteY5" fmla="*/ 85725 h 762000"/>
                <a:gd name="connsiteX6" fmla="*/ 210802 w 210802"/>
                <a:gd name="connsiteY6" fmla="*/ 0 h 762000"/>
                <a:gd name="connsiteX0" fmla="*/ 0 w 204788"/>
                <a:gd name="connsiteY0" fmla="*/ 540544 h 540544"/>
                <a:gd name="connsiteX1" fmla="*/ 76200 w 204788"/>
                <a:gd name="connsiteY1" fmla="*/ 416719 h 540544"/>
                <a:gd name="connsiteX2" fmla="*/ 80963 w 204788"/>
                <a:gd name="connsiteY2" fmla="*/ 259557 h 540544"/>
                <a:gd name="connsiteX3" fmla="*/ 107156 w 204788"/>
                <a:gd name="connsiteY3" fmla="*/ 178594 h 540544"/>
                <a:gd name="connsiteX4" fmla="*/ 142875 w 204788"/>
                <a:gd name="connsiteY4" fmla="*/ 85725 h 540544"/>
                <a:gd name="connsiteX5" fmla="*/ 204788 w 204788"/>
                <a:gd name="connsiteY5" fmla="*/ 0 h 540544"/>
                <a:gd name="connsiteX0" fmla="*/ 0 w 145257"/>
                <a:gd name="connsiteY0" fmla="*/ 459582 h 459582"/>
                <a:gd name="connsiteX1" fmla="*/ 16669 w 145257"/>
                <a:gd name="connsiteY1" fmla="*/ 416719 h 459582"/>
                <a:gd name="connsiteX2" fmla="*/ 21432 w 145257"/>
                <a:gd name="connsiteY2" fmla="*/ 259557 h 459582"/>
                <a:gd name="connsiteX3" fmla="*/ 47625 w 145257"/>
                <a:gd name="connsiteY3" fmla="*/ 178594 h 459582"/>
                <a:gd name="connsiteX4" fmla="*/ 83344 w 145257"/>
                <a:gd name="connsiteY4" fmla="*/ 85725 h 459582"/>
                <a:gd name="connsiteX5" fmla="*/ 145257 w 145257"/>
                <a:gd name="connsiteY5" fmla="*/ 0 h 459582"/>
                <a:gd name="connsiteX0" fmla="*/ 0 w 128588"/>
                <a:gd name="connsiteY0" fmla="*/ 416719 h 416719"/>
                <a:gd name="connsiteX1" fmla="*/ 4763 w 128588"/>
                <a:gd name="connsiteY1" fmla="*/ 259557 h 416719"/>
                <a:gd name="connsiteX2" fmla="*/ 30956 w 128588"/>
                <a:gd name="connsiteY2" fmla="*/ 178594 h 416719"/>
                <a:gd name="connsiteX3" fmla="*/ 66675 w 128588"/>
                <a:gd name="connsiteY3" fmla="*/ 85725 h 416719"/>
                <a:gd name="connsiteX4" fmla="*/ 128588 w 128588"/>
                <a:gd name="connsiteY4" fmla="*/ 0 h 416719"/>
                <a:gd name="connsiteX0" fmla="*/ 0 w 145256"/>
                <a:gd name="connsiteY0" fmla="*/ 447675 h 447675"/>
                <a:gd name="connsiteX1" fmla="*/ 21431 w 145256"/>
                <a:gd name="connsiteY1" fmla="*/ 259557 h 447675"/>
                <a:gd name="connsiteX2" fmla="*/ 47624 w 145256"/>
                <a:gd name="connsiteY2" fmla="*/ 178594 h 447675"/>
                <a:gd name="connsiteX3" fmla="*/ 83343 w 145256"/>
                <a:gd name="connsiteY3" fmla="*/ 85725 h 447675"/>
                <a:gd name="connsiteX4" fmla="*/ 145256 w 145256"/>
                <a:gd name="connsiteY4" fmla="*/ 0 h 447675"/>
                <a:gd name="connsiteX0" fmla="*/ 0 w 145256"/>
                <a:gd name="connsiteY0" fmla="*/ 447675 h 447675"/>
                <a:gd name="connsiteX1" fmla="*/ 21431 w 145256"/>
                <a:gd name="connsiteY1" fmla="*/ 259557 h 447675"/>
                <a:gd name="connsiteX2" fmla="*/ 47624 w 145256"/>
                <a:gd name="connsiteY2" fmla="*/ 178594 h 447675"/>
                <a:gd name="connsiteX3" fmla="*/ 83343 w 145256"/>
                <a:gd name="connsiteY3" fmla="*/ 85725 h 447675"/>
                <a:gd name="connsiteX4" fmla="*/ 145256 w 145256"/>
                <a:gd name="connsiteY4" fmla="*/ 0 h 447675"/>
                <a:gd name="connsiteX0" fmla="*/ 0 w 195262"/>
                <a:gd name="connsiteY0" fmla="*/ 457200 h 457200"/>
                <a:gd name="connsiteX1" fmla="*/ 21431 w 195262"/>
                <a:gd name="connsiteY1" fmla="*/ 269082 h 457200"/>
                <a:gd name="connsiteX2" fmla="*/ 47624 w 195262"/>
                <a:gd name="connsiteY2" fmla="*/ 188119 h 457200"/>
                <a:gd name="connsiteX3" fmla="*/ 83343 w 195262"/>
                <a:gd name="connsiteY3" fmla="*/ 95250 h 457200"/>
                <a:gd name="connsiteX4" fmla="*/ 195262 w 195262"/>
                <a:gd name="connsiteY4" fmla="*/ 0 h 457200"/>
                <a:gd name="connsiteX0" fmla="*/ 0 w 195262"/>
                <a:gd name="connsiteY0" fmla="*/ 457200 h 457200"/>
                <a:gd name="connsiteX1" fmla="*/ 21431 w 195262"/>
                <a:gd name="connsiteY1" fmla="*/ 269082 h 457200"/>
                <a:gd name="connsiteX2" fmla="*/ 47624 w 195262"/>
                <a:gd name="connsiteY2" fmla="*/ 188119 h 457200"/>
                <a:gd name="connsiteX3" fmla="*/ 83343 w 195262"/>
                <a:gd name="connsiteY3" fmla="*/ 95250 h 457200"/>
                <a:gd name="connsiteX4" fmla="*/ 195262 w 195262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62" h="457200">
                  <a:moveTo>
                    <a:pt x="0" y="457200"/>
                  </a:moveTo>
                  <a:cubicBezTo>
                    <a:pt x="56357" y="410369"/>
                    <a:pt x="11509" y="299244"/>
                    <a:pt x="21431" y="269082"/>
                  </a:cubicBezTo>
                  <a:cubicBezTo>
                    <a:pt x="31353" y="238920"/>
                    <a:pt x="37305" y="217091"/>
                    <a:pt x="47624" y="188119"/>
                  </a:cubicBezTo>
                  <a:cubicBezTo>
                    <a:pt x="103187" y="137715"/>
                    <a:pt x="68659" y="125015"/>
                    <a:pt x="83343" y="95250"/>
                  </a:cubicBezTo>
                  <a:cubicBezTo>
                    <a:pt x="115886" y="63897"/>
                    <a:pt x="121046" y="42863"/>
                    <a:pt x="195262" y="0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3" name="Serbest Form 206"/>
            <p:cNvSpPr/>
            <p:nvPr/>
          </p:nvSpPr>
          <p:spPr>
            <a:xfrm>
              <a:off x="5175226" y="4734239"/>
              <a:ext cx="239669" cy="257401"/>
            </a:xfrm>
            <a:custGeom>
              <a:avLst/>
              <a:gdLst>
                <a:gd name="connsiteX0" fmla="*/ 0 w 275672"/>
                <a:gd name="connsiteY0" fmla="*/ 0 h 288355"/>
                <a:gd name="connsiteX1" fmla="*/ 250031 w 275672"/>
                <a:gd name="connsiteY1" fmla="*/ 273844 h 288355"/>
                <a:gd name="connsiteX2" fmla="*/ 250031 w 275672"/>
                <a:gd name="connsiteY2" fmla="*/ 271462 h 288355"/>
                <a:gd name="connsiteX0" fmla="*/ 0 w 266670"/>
                <a:gd name="connsiteY0" fmla="*/ 0 h 279739"/>
                <a:gd name="connsiteX1" fmla="*/ 140494 w 266670"/>
                <a:gd name="connsiteY1" fmla="*/ 130969 h 279739"/>
                <a:gd name="connsiteX2" fmla="*/ 250031 w 266670"/>
                <a:gd name="connsiteY2" fmla="*/ 273844 h 279739"/>
                <a:gd name="connsiteX3" fmla="*/ 250031 w 266670"/>
                <a:gd name="connsiteY3" fmla="*/ 271462 h 279739"/>
                <a:gd name="connsiteX0" fmla="*/ 0 w 263805"/>
                <a:gd name="connsiteY0" fmla="*/ 0 h 275084"/>
                <a:gd name="connsiteX1" fmla="*/ 140494 w 263805"/>
                <a:gd name="connsiteY1" fmla="*/ 130969 h 275084"/>
                <a:gd name="connsiteX2" fmla="*/ 195263 w 263805"/>
                <a:gd name="connsiteY2" fmla="*/ 219075 h 275084"/>
                <a:gd name="connsiteX3" fmla="*/ 250031 w 263805"/>
                <a:gd name="connsiteY3" fmla="*/ 273844 h 275084"/>
                <a:gd name="connsiteX4" fmla="*/ 250031 w 263805"/>
                <a:gd name="connsiteY4" fmla="*/ 271462 h 275084"/>
                <a:gd name="connsiteX0" fmla="*/ 0 w 263805"/>
                <a:gd name="connsiteY0" fmla="*/ 0 h 275084"/>
                <a:gd name="connsiteX1" fmla="*/ 38101 w 263805"/>
                <a:gd name="connsiteY1" fmla="*/ 130969 h 275084"/>
                <a:gd name="connsiteX2" fmla="*/ 140494 w 263805"/>
                <a:gd name="connsiteY2" fmla="*/ 130969 h 275084"/>
                <a:gd name="connsiteX3" fmla="*/ 195263 w 263805"/>
                <a:gd name="connsiteY3" fmla="*/ 219075 h 275084"/>
                <a:gd name="connsiteX4" fmla="*/ 250031 w 263805"/>
                <a:gd name="connsiteY4" fmla="*/ 273844 h 275084"/>
                <a:gd name="connsiteX5" fmla="*/ 250031 w 263805"/>
                <a:gd name="connsiteY5" fmla="*/ 271462 h 275084"/>
                <a:gd name="connsiteX0" fmla="*/ 0 w 263805"/>
                <a:gd name="connsiteY0" fmla="*/ 0 h 275084"/>
                <a:gd name="connsiteX1" fmla="*/ 38101 w 263805"/>
                <a:gd name="connsiteY1" fmla="*/ 130969 h 275084"/>
                <a:gd name="connsiteX2" fmla="*/ 97632 w 263805"/>
                <a:gd name="connsiteY2" fmla="*/ 133350 h 275084"/>
                <a:gd name="connsiteX3" fmla="*/ 140494 w 263805"/>
                <a:gd name="connsiteY3" fmla="*/ 130969 h 275084"/>
                <a:gd name="connsiteX4" fmla="*/ 195263 w 263805"/>
                <a:gd name="connsiteY4" fmla="*/ 219075 h 275084"/>
                <a:gd name="connsiteX5" fmla="*/ 250031 w 263805"/>
                <a:gd name="connsiteY5" fmla="*/ 273844 h 275084"/>
                <a:gd name="connsiteX6" fmla="*/ 250031 w 263805"/>
                <a:gd name="connsiteY6" fmla="*/ 271462 h 275084"/>
                <a:gd name="connsiteX0" fmla="*/ 4320 w 268125"/>
                <a:gd name="connsiteY0" fmla="*/ 0 h 275084"/>
                <a:gd name="connsiteX1" fmla="*/ 1940 w 268125"/>
                <a:gd name="connsiteY1" fmla="*/ 80962 h 275084"/>
                <a:gd name="connsiteX2" fmla="*/ 42421 w 268125"/>
                <a:gd name="connsiteY2" fmla="*/ 130969 h 275084"/>
                <a:gd name="connsiteX3" fmla="*/ 101952 w 268125"/>
                <a:gd name="connsiteY3" fmla="*/ 133350 h 275084"/>
                <a:gd name="connsiteX4" fmla="*/ 144814 w 268125"/>
                <a:gd name="connsiteY4" fmla="*/ 130969 h 275084"/>
                <a:gd name="connsiteX5" fmla="*/ 199583 w 268125"/>
                <a:gd name="connsiteY5" fmla="*/ 219075 h 275084"/>
                <a:gd name="connsiteX6" fmla="*/ 254351 w 268125"/>
                <a:gd name="connsiteY6" fmla="*/ 273844 h 275084"/>
                <a:gd name="connsiteX7" fmla="*/ 254351 w 268125"/>
                <a:gd name="connsiteY7" fmla="*/ 271462 h 275084"/>
                <a:gd name="connsiteX0" fmla="*/ 3160 w 266965"/>
                <a:gd name="connsiteY0" fmla="*/ 3995 h 279079"/>
                <a:gd name="connsiteX1" fmla="*/ 29355 w 266965"/>
                <a:gd name="connsiteY1" fmla="*/ 6376 h 279079"/>
                <a:gd name="connsiteX2" fmla="*/ 780 w 266965"/>
                <a:gd name="connsiteY2" fmla="*/ 84957 h 279079"/>
                <a:gd name="connsiteX3" fmla="*/ 41261 w 266965"/>
                <a:gd name="connsiteY3" fmla="*/ 134964 h 279079"/>
                <a:gd name="connsiteX4" fmla="*/ 100792 w 266965"/>
                <a:gd name="connsiteY4" fmla="*/ 137345 h 279079"/>
                <a:gd name="connsiteX5" fmla="*/ 143654 w 266965"/>
                <a:gd name="connsiteY5" fmla="*/ 134964 h 279079"/>
                <a:gd name="connsiteX6" fmla="*/ 198423 w 266965"/>
                <a:gd name="connsiteY6" fmla="*/ 223070 h 279079"/>
                <a:gd name="connsiteX7" fmla="*/ 253191 w 266965"/>
                <a:gd name="connsiteY7" fmla="*/ 277839 h 279079"/>
                <a:gd name="connsiteX8" fmla="*/ 253191 w 266965"/>
                <a:gd name="connsiteY8" fmla="*/ 275457 h 279079"/>
                <a:gd name="connsiteX0" fmla="*/ 0 w 263805"/>
                <a:gd name="connsiteY0" fmla="*/ 3995 h 279079"/>
                <a:gd name="connsiteX1" fmla="*/ 26195 w 263805"/>
                <a:gd name="connsiteY1" fmla="*/ 6376 h 279079"/>
                <a:gd name="connsiteX2" fmla="*/ 14289 w 263805"/>
                <a:gd name="connsiteY2" fmla="*/ 84957 h 279079"/>
                <a:gd name="connsiteX3" fmla="*/ 38101 w 263805"/>
                <a:gd name="connsiteY3" fmla="*/ 134964 h 279079"/>
                <a:gd name="connsiteX4" fmla="*/ 97632 w 263805"/>
                <a:gd name="connsiteY4" fmla="*/ 137345 h 279079"/>
                <a:gd name="connsiteX5" fmla="*/ 140494 w 263805"/>
                <a:gd name="connsiteY5" fmla="*/ 134964 h 279079"/>
                <a:gd name="connsiteX6" fmla="*/ 195263 w 263805"/>
                <a:gd name="connsiteY6" fmla="*/ 223070 h 279079"/>
                <a:gd name="connsiteX7" fmla="*/ 250031 w 263805"/>
                <a:gd name="connsiteY7" fmla="*/ 277839 h 279079"/>
                <a:gd name="connsiteX8" fmla="*/ 250031 w 263805"/>
                <a:gd name="connsiteY8" fmla="*/ 275457 h 279079"/>
                <a:gd name="connsiteX0" fmla="*/ 0 w 263805"/>
                <a:gd name="connsiteY0" fmla="*/ 3995 h 279079"/>
                <a:gd name="connsiteX1" fmla="*/ 26195 w 263805"/>
                <a:gd name="connsiteY1" fmla="*/ 6376 h 279079"/>
                <a:gd name="connsiteX2" fmla="*/ 14289 w 263805"/>
                <a:gd name="connsiteY2" fmla="*/ 84957 h 279079"/>
                <a:gd name="connsiteX3" fmla="*/ 45245 w 263805"/>
                <a:gd name="connsiteY3" fmla="*/ 134964 h 279079"/>
                <a:gd name="connsiteX4" fmla="*/ 97632 w 263805"/>
                <a:gd name="connsiteY4" fmla="*/ 137345 h 279079"/>
                <a:gd name="connsiteX5" fmla="*/ 140494 w 263805"/>
                <a:gd name="connsiteY5" fmla="*/ 134964 h 279079"/>
                <a:gd name="connsiteX6" fmla="*/ 195263 w 263805"/>
                <a:gd name="connsiteY6" fmla="*/ 223070 h 279079"/>
                <a:gd name="connsiteX7" fmla="*/ 250031 w 263805"/>
                <a:gd name="connsiteY7" fmla="*/ 277839 h 279079"/>
                <a:gd name="connsiteX8" fmla="*/ 250031 w 263805"/>
                <a:gd name="connsiteY8" fmla="*/ 275457 h 279079"/>
                <a:gd name="connsiteX0" fmla="*/ 13271 w 250881"/>
                <a:gd name="connsiteY0" fmla="*/ 0 h 272703"/>
                <a:gd name="connsiteX1" fmla="*/ 1365 w 250881"/>
                <a:gd name="connsiteY1" fmla="*/ 78581 h 272703"/>
                <a:gd name="connsiteX2" fmla="*/ 32321 w 250881"/>
                <a:gd name="connsiteY2" fmla="*/ 128588 h 272703"/>
                <a:gd name="connsiteX3" fmla="*/ 84708 w 250881"/>
                <a:gd name="connsiteY3" fmla="*/ 130969 h 272703"/>
                <a:gd name="connsiteX4" fmla="*/ 127570 w 250881"/>
                <a:gd name="connsiteY4" fmla="*/ 128588 h 272703"/>
                <a:gd name="connsiteX5" fmla="*/ 182339 w 250881"/>
                <a:gd name="connsiteY5" fmla="*/ 216694 h 272703"/>
                <a:gd name="connsiteX6" fmla="*/ 237107 w 250881"/>
                <a:gd name="connsiteY6" fmla="*/ 271463 h 272703"/>
                <a:gd name="connsiteX7" fmla="*/ 237107 w 250881"/>
                <a:gd name="connsiteY7" fmla="*/ 269081 h 272703"/>
                <a:gd name="connsiteX0" fmla="*/ 13271 w 240547"/>
                <a:gd name="connsiteY0" fmla="*/ 0 h 271784"/>
                <a:gd name="connsiteX1" fmla="*/ 1365 w 240547"/>
                <a:gd name="connsiteY1" fmla="*/ 78581 h 271784"/>
                <a:gd name="connsiteX2" fmla="*/ 32321 w 240547"/>
                <a:gd name="connsiteY2" fmla="*/ 128588 h 271784"/>
                <a:gd name="connsiteX3" fmla="*/ 84708 w 240547"/>
                <a:gd name="connsiteY3" fmla="*/ 130969 h 271784"/>
                <a:gd name="connsiteX4" fmla="*/ 127570 w 240547"/>
                <a:gd name="connsiteY4" fmla="*/ 128588 h 271784"/>
                <a:gd name="connsiteX5" fmla="*/ 182339 w 240547"/>
                <a:gd name="connsiteY5" fmla="*/ 216694 h 271784"/>
                <a:gd name="connsiteX6" fmla="*/ 237107 w 240547"/>
                <a:gd name="connsiteY6" fmla="*/ 271463 h 271784"/>
                <a:gd name="connsiteX7" fmla="*/ 218057 w 240547"/>
                <a:gd name="connsiteY7" fmla="*/ 247650 h 271784"/>
                <a:gd name="connsiteX0" fmla="*/ 13271 w 218057"/>
                <a:gd name="connsiteY0" fmla="*/ 0 h 247650"/>
                <a:gd name="connsiteX1" fmla="*/ 1365 w 218057"/>
                <a:gd name="connsiteY1" fmla="*/ 78581 h 247650"/>
                <a:gd name="connsiteX2" fmla="*/ 32321 w 218057"/>
                <a:gd name="connsiteY2" fmla="*/ 128588 h 247650"/>
                <a:gd name="connsiteX3" fmla="*/ 84708 w 218057"/>
                <a:gd name="connsiteY3" fmla="*/ 130969 h 247650"/>
                <a:gd name="connsiteX4" fmla="*/ 127570 w 218057"/>
                <a:gd name="connsiteY4" fmla="*/ 128588 h 247650"/>
                <a:gd name="connsiteX5" fmla="*/ 182339 w 218057"/>
                <a:gd name="connsiteY5" fmla="*/ 216694 h 247650"/>
                <a:gd name="connsiteX6" fmla="*/ 218057 w 218057"/>
                <a:gd name="connsiteY6" fmla="*/ 247650 h 247650"/>
                <a:gd name="connsiteX0" fmla="*/ 13271 w 239488"/>
                <a:gd name="connsiteY0" fmla="*/ 0 h 257175"/>
                <a:gd name="connsiteX1" fmla="*/ 1365 w 239488"/>
                <a:gd name="connsiteY1" fmla="*/ 78581 h 257175"/>
                <a:gd name="connsiteX2" fmla="*/ 32321 w 239488"/>
                <a:gd name="connsiteY2" fmla="*/ 128588 h 257175"/>
                <a:gd name="connsiteX3" fmla="*/ 84708 w 239488"/>
                <a:gd name="connsiteY3" fmla="*/ 130969 h 257175"/>
                <a:gd name="connsiteX4" fmla="*/ 127570 w 239488"/>
                <a:gd name="connsiteY4" fmla="*/ 128588 h 257175"/>
                <a:gd name="connsiteX5" fmla="*/ 182339 w 239488"/>
                <a:gd name="connsiteY5" fmla="*/ 216694 h 257175"/>
                <a:gd name="connsiteX6" fmla="*/ 239488 w 239488"/>
                <a:gd name="connsiteY6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488" h="257175">
                  <a:moveTo>
                    <a:pt x="13271" y="0"/>
                  </a:moveTo>
                  <a:cubicBezTo>
                    <a:pt x="12874" y="13494"/>
                    <a:pt x="-4985" y="57944"/>
                    <a:pt x="1365" y="78581"/>
                  </a:cubicBezTo>
                  <a:cubicBezTo>
                    <a:pt x="7715" y="99218"/>
                    <a:pt x="18827" y="115491"/>
                    <a:pt x="32321" y="128588"/>
                  </a:cubicBezTo>
                  <a:cubicBezTo>
                    <a:pt x="48990" y="149622"/>
                    <a:pt x="67643" y="130969"/>
                    <a:pt x="84708" y="130969"/>
                  </a:cubicBezTo>
                  <a:cubicBezTo>
                    <a:pt x="101773" y="130969"/>
                    <a:pt x="111695" y="113110"/>
                    <a:pt x="127570" y="128588"/>
                  </a:cubicBezTo>
                  <a:cubicBezTo>
                    <a:pt x="145826" y="154782"/>
                    <a:pt x="164083" y="190500"/>
                    <a:pt x="182339" y="216694"/>
                  </a:cubicBezTo>
                  <a:cubicBezTo>
                    <a:pt x="197420" y="236538"/>
                    <a:pt x="232047" y="250726"/>
                    <a:pt x="239488" y="257175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1312" name="Grup 233"/>
          <p:cNvGrpSpPr>
            <a:grpSpLocks/>
          </p:cNvGrpSpPr>
          <p:nvPr/>
        </p:nvGrpSpPr>
        <p:grpSpPr bwMode="auto">
          <a:xfrm>
            <a:off x="7164388" y="723900"/>
            <a:ext cx="1990725" cy="2309813"/>
            <a:chOff x="7164860" y="1135852"/>
            <a:chExt cx="1989855" cy="2310394"/>
          </a:xfrm>
        </p:grpSpPr>
        <p:sp>
          <p:nvSpPr>
            <p:cNvPr id="265" name="Serbest Form 207"/>
            <p:cNvSpPr/>
            <p:nvPr/>
          </p:nvSpPr>
          <p:spPr>
            <a:xfrm>
              <a:off x="8675500" y="3397021"/>
              <a:ext cx="468107" cy="49225"/>
            </a:xfrm>
            <a:custGeom>
              <a:avLst/>
              <a:gdLst>
                <a:gd name="connsiteX0" fmla="*/ 0 w 464344"/>
                <a:gd name="connsiteY0" fmla="*/ 0 h 54768"/>
                <a:gd name="connsiteX1" fmla="*/ 464344 w 464344"/>
                <a:gd name="connsiteY1" fmla="*/ 54768 h 54768"/>
                <a:gd name="connsiteX0" fmla="*/ 0 w 464344"/>
                <a:gd name="connsiteY0" fmla="*/ 0 h 54768"/>
                <a:gd name="connsiteX1" fmla="*/ 116682 w 464344"/>
                <a:gd name="connsiteY1" fmla="*/ 50006 h 54768"/>
                <a:gd name="connsiteX2" fmla="*/ 464344 w 464344"/>
                <a:gd name="connsiteY2" fmla="*/ 54768 h 54768"/>
                <a:gd name="connsiteX0" fmla="*/ 0 w 464344"/>
                <a:gd name="connsiteY0" fmla="*/ 0 h 54768"/>
                <a:gd name="connsiteX1" fmla="*/ 116682 w 464344"/>
                <a:gd name="connsiteY1" fmla="*/ 50006 h 54768"/>
                <a:gd name="connsiteX2" fmla="*/ 385763 w 464344"/>
                <a:gd name="connsiteY2" fmla="*/ 28575 h 54768"/>
                <a:gd name="connsiteX3" fmla="*/ 464344 w 464344"/>
                <a:gd name="connsiteY3" fmla="*/ 54768 h 54768"/>
                <a:gd name="connsiteX0" fmla="*/ 0 w 464344"/>
                <a:gd name="connsiteY0" fmla="*/ 0 h 58757"/>
                <a:gd name="connsiteX1" fmla="*/ 116682 w 464344"/>
                <a:gd name="connsiteY1" fmla="*/ 50006 h 58757"/>
                <a:gd name="connsiteX2" fmla="*/ 240507 w 464344"/>
                <a:gd name="connsiteY2" fmla="*/ 57150 h 58757"/>
                <a:gd name="connsiteX3" fmla="*/ 385763 w 464344"/>
                <a:gd name="connsiteY3" fmla="*/ 28575 h 58757"/>
                <a:gd name="connsiteX4" fmla="*/ 464344 w 464344"/>
                <a:gd name="connsiteY4" fmla="*/ 54768 h 58757"/>
                <a:gd name="connsiteX0" fmla="*/ 0 w 469107"/>
                <a:gd name="connsiteY0" fmla="*/ 0 h 49232"/>
                <a:gd name="connsiteX1" fmla="*/ 121445 w 469107"/>
                <a:gd name="connsiteY1" fmla="*/ 40481 h 49232"/>
                <a:gd name="connsiteX2" fmla="*/ 245270 w 469107"/>
                <a:gd name="connsiteY2" fmla="*/ 47625 h 49232"/>
                <a:gd name="connsiteX3" fmla="*/ 390526 w 469107"/>
                <a:gd name="connsiteY3" fmla="*/ 19050 h 49232"/>
                <a:gd name="connsiteX4" fmla="*/ 469107 w 469107"/>
                <a:gd name="connsiteY4" fmla="*/ 45243 h 4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107" h="49232">
                  <a:moveTo>
                    <a:pt x="0" y="0"/>
                  </a:moveTo>
                  <a:cubicBezTo>
                    <a:pt x="20241" y="1190"/>
                    <a:pt x="96144" y="38993"/>
                    <a:pt x="121445" y="40481"/>
                  </a:cubicBezTo>
                  <a:cubicBezTo>
                    <a:pt x="157957" y="48815"/>
                    <a:pt x="200423" y="51197"/>
                    <a:pt x="245270" y="47625"/>
                  </a:cubicBezTo>
                  <a:cubicBezTo>
                    <a:pt x="290117" y="44053"/>
                    <a:pt x="349648" y="18256"/>
                    <a:pt x="390526" y="19050"/>
                  </a:cubicBezTo>
                  <a:cubicBezTo>
                    <a:pt x="448470" y="19844"/>
                    <a:pt x="455613" y="44053"/>
                    <a:pt x="469107" y="45243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6" name="Serbest Form 208"/>
            <p:cNvSpPr/>
            <p:nvPr/>
          </p:nvSpPr>
          <p:spPr>
            <a:xfrm>
              <a:off x="8174069" y="2040955"/>
              <a:ext cx="974299" cy="895575"/>
            </a:xfrm>
            <a:custGeom>
              <a:avLst/>
              <a:gdLst>
                <a:gd name="connsiteX0" fmla="*/ 0 w 464344"/>
                <a:gd name="connsiteY0" fmla="*/ 0 h 54768"/>
                <a:gd name="connsiteX1" fmla="*/ 464344 w 464344"/>
                <a:gd name="connsiteY1" fmla="*/ 54768 h 54768"/>
                <a:gd name="connsiteX0" fmla="*/ 0 w 464344"/>
                <a:gd name="connsiteY0" fmla="*/ 0 h 54768"/>
                <a:gd name="connsiteX1" fmla="*/ 116682 w 464344"/>
                <a:gd name="connsiteY1" fmla="*/ 50006 h 54768"/>
                <a:gd name="connsiteX2" fmla="*/ 464344 w 464344"/>
                <a:gd name="connsiteY2" fmla="*/ 54768 h 54768"/>
                <a:gd name="connsiteX0" fmla="*/ 0 w 464344"/>
                <a:gd name="connsiteY0" fmla="*/ 0 h 54768"/>
                <a:gd name="connsiteX1" fmla="*/ 116682 w 464344"/>
                <a:gd name="connsiteY1" fmla="*/ 50006 h 54768"/>
                <a:gd name="connsiteX2" fmla="*/ 385763 w 464344"/>
                <a:gd name="connsiteY2" fmla="*/ 28575 h 54768"/>
                <a:gd name="connsiteX3" fmla="*/ 464344 w 464344"/>
                <a:gd name="connsiteY3" fmla="*/ 54768 h 54768"/>
                <a:gd name="connsiteX0" fmla="*/ 0 w 464344"/>
                <a:gd name="connsiteY0" fmla="*/ 0 h 58757"/>
                <a:gd name="connsiteX1" fmla="*/ 116682 w 464344"/>
                <a:gd name="connsiteY1" fmla="*/ 50006 h 58757"/>
                <a:gd name="connsiteX2" fmla="*/ 240507 w 464344"/>
                <a:gd name="connsiteY2" fmla="*/ 57150 h 58757"/>
                <a:gd name="connsiteX3" fmla="*/ 385763 w 464344"/>
                <a:gd name="connsiteY3" fmla="*/ 28575 h 58757"/>
                <a:gd name="connsiteX4" fmla="*/ 464344 w 464344"/>
                <a:gd name="connsiteY4" fmla="*/ 54768 h 58757"/>
                <a:gd name="connsiteX0" fmla="*/ 0 w 1176338"/>
                <a:gd name="connsiteY0" fmla="*/ 0 h 1151751"/>
                <a:gd name="connsiteX1" fmla="*/ 828676 w 1176338"/>
                <a:gd name="connsiteY1" fmla="*/ 1143000 h 1151751"/>
                <a:gd name="connsiteX2" fmla="*/ 952501 w 1176338"/>
                <a:gd name="connsiteY2" fmla="*/ 1150144 h 1151751"/>
                <a:gd name="connsiteX3" fmla="*/ 1097757 w 1176338"/>
                <a:gd name="connsiteY3" fmla="*/ 1121569 h 1151751"/>
                <a:gd name="connsiteX4" fmla="*/ 1176338 w 1176338"/>
                <a:gd name="connsiteY4" fmla="*/ 1147762 h 1151751"/>
                <a:gd name="connsiteX0" fmla="*/ 0 w 1176338"/>
                <a:gd name="connsiteY0" fmla="*/ 0 h 1147762"/>
                <a:gd name="connsiteX1" fmla="*/ 828676 w 1176338"/>
                <a:gd name="connsiteY1" fmla="*/ 1143000 h 1147762"/>
                <a:gd name="connsiteX2" fmla="*/ 1000126 w 1176338"/>
                <a:gd name="connsiteY2" fmla="*/ 1081088 h 1147762"/>
                <a:gd name="connsiteX3" fmla="*/ 1097757 w 1176338"/>
                <a:gd name="connsiteY3" fmla="*/ 1121569 h 1147762"/>
                <a:gd name="connsiteX4" fmla="*/ 1176338 w 1176338"/>
                <a:gd name="connsiteY4" fmla="*/ 1147762 h 1147762"/>
                <a:gd name="connsiteX0" fmla="*/ 0 w 1176338"/>
                <a:gd name="connsiteY0" fmla="*/ 0 h 1147762"/>
                <a:gd name="connsiteX1" fmla="*/ 828676 w 1176338"/>
                <a:gd name="connsiteY1" fmla="*/ 1143000 h 1147762"/>
                <a:gd name="connsiteX2" fmla="*/ 1000126 w 1176338"/>
                <a:gd name="connsiteY2" fmla="*/ 1081088 h 1147762"/>
                <a:gd name="connsiteX3" fmla="*/ 1097757 w 1176338"/>
                <a:gd name="connsiteY3" fmla="*/ 1100138 h 1147762"/>
                <a:gd name="connsiteX4" fmla="*/ 1176338 w 1176338"/>
                <a:gd name="connsiteY4" fmla="*/ 1147762 h 1147762"/>
                <a:gd name="connsiteX0" fmla="*/ 0 w 1176338"/>
                <a:gd name="connsiteY0" fmla="*/ 0 h 1147762"/>
                <a:gd name="connsiteX1" fmla="*/ 828676 w 1176338"/>
                <a:gd name="connsiteY1" fmla="*/ 1143000 h 1147762"/>
                <a:gd name="connsiteX2" fmla="*/ 1000126 w 1176338"/>
                <a:gd name="connsiteY2" fmla="*/ 1081088 h 1147762"/>
                <a:gd name="connsiteX3" fmla="*/ 1097757 w 1176338"/>
                <a:gd name="connsiteY3" fmla="*/ 1100138 h 1147762"/>
                <a:gd name="connsiteX4" fmla="*/ 1176338 w 1176338"/>
                <a:gd name="connsiteY4" fmla="*/ 1147762 h 1147762"/>
                <a:gd name="connsiteX0" fmla="*/ 0 w 1176338"/>
                <a:gd name="connsiteY0" fmla="*/ 0 h 1147762"/>
                <a:gd name="connsiteX1" fmla="*/ 828676 w 1176338"/>
                <a:gd name="connsiteY1" fmla="*/ 1143000 h 1147762"/>
                <a:gd name="connsiteX2" fmla="*/ 1000126 w 1176338"/>
                <a:gd name="connsiteY2" fmla="*/ 1081088 h 1147762"/>
                <a:gd name="connsiteX3" fmla="*/ 1097757 w 1176338"/>
                <a:gd name="connsiteY3" fmla="*/ 1100138 h 1147762"/>
                <a:gd name="connsiteX4" fmla="*/ 1176338 w 1176338"/>
                <a:gd name="connsiteY4" fmla="*/ 1147762 h 1147762"/>
                <a:gd name="connsiteX0" fmla="*/ 0 w 1176338"/>
                <a:gd name="connsiteY0" fmla="*/ 0 h 1147762"/>
                <a:gd name="connsiteX1" fmla="*/ 828676 w 1176338"/>
                <a:gd name="connsiteY1" fmla="*/ 1143000 h 1147762"/>
                <a:gd name="connsiteX2" fmla="*/ 1000126 w 1176338"/>
                <a:gd name="connsiteY2" fmla="*/ 1081088 h 1147762"/>
                <a:gd name="connsiteX3" fmla="*/ 1097757 w 1176338"/>
                <a:gd name="connsiteY3" fmla="*/ 1100138 h 1147762"/>
                <a:gd name="connsiteX4" fmla="*/ 1176338 w 1176338"/>
                <a:gd name="connsiteY4" fmla="*/ 1147762 h 1147762"/>
                <a:gd name="connsiteX0" fmla="*/ 0 w 1176338"/>
                <a:gd name="connsiteY0" fmla="*/ 0 h 1147762"/>
                <a:gd name="connsiteX1" fmla="*/ 821532 w 1176338"/>
                <a:gd name="connsiteY1" fmla="*/ 845344 h 1147762"/>
                <a:gd name="connsiteX2" fmla="*/ 1000126 w 1176338"/>
                <a:gd name="connsiteY2" fmla="*/ 1081088 h 1147762"/>
                <a:gd name="connsiteX3" fmla="*/ 1097757 w 1176338"/>
                <a:gd name="connsiteY3" fmla="*/ 1100138 h 1147762"/>
                <a:gd name="connsiteX4" fmla="*/ 1176338 w 1176338"/>
                <a:gd name="connsiteY4" fmla="*/ 1147762 h 1147762"/>
                <a:gd name="connsiteX0" fmla="*/ 0 w 1176338"/>
                <a:gd name="connsiteY0" fmla="*/ 0 h 1147762"/>
                <a:gd name="connsiteX1" fmla="*/ 821532 w 1176338"/>
                <a:gd name="connsiteY1" fmla="*/ 845344 h 1147762"/>
                <a:gd name="connsiteX2" fmla="*/ 898880 w 1176338"/>
                <a:gd name="connsiteY2" fmla="*/ 923727 h 1147762"/>
                <a:gd name="connsiteX3" fmla="*/ 1000126 w 1176338"/>
                <a:gd name="connsiteY3" fmla="*/ 1081088 h 1147762"/>
                <a:gd name="connsiteX4" fmla="*/ 1097757 w 1176338"/>
                <a:gd name="connsiteY4" fmla="*/ 1100138 h 1147762"/>
                <a:gd name="connsiteX5" fmla="*/ 1176338 w 1176338"/>
                <a:gd name="connsiteY5" fmla="*/ 1147762 h 1147762"/>
                <a:gd name="connsiteX0" fmla="*/ 0 w 1176338"/>
                <a:gd name="connsiteY0" fmla="*/ 0 h 1147762"/>
                <a:gd name="connsiteX1" fmla="*/ 821532 w 1176338"/>
                <a:gd name="connsiteY1" fmla="*/ 845344 h 1147762"/>
                <a:gd name="connsiteX2" fmla="*/ 898880 w 1176338"/>
                <a:gd name="connsiteY2" fmla="*/ 923727 h 1147762"/>
                <a:gd name="connsiteX3" fmla="*/ 936980 w 1176338"/>
                <a:gd name="connsiteY3" fmla="*/ 1004689 h 1147762"/>
                <a:gd name="connsiteX4" fmla="*/ 1000126 w 1176338"/>
                <a:gd name="connsiteY4" fmla="*/ 1081088 h 1147762"/>
                <a:gd name="connsiteX5" fmla="*/ 1097757 w 1176338"/>
                <a:gd name="connsiteY5" fmla="*/ 1100138 h 1147762"/>
                <a:gd name="connsiteX6" fmla="*/ 1176338 w 1176338"/>
                <a:gd name="connsiteY6" fmla="*/ 1147762 h 1147762"/>
                <a:gd name="connsiteX0" fmla="*/ 0 w 1176338"/>
                <a:gd name="connsiteY0" fmla="*/ 0 h 1147762"/>
                <a:gd name="connsiteX1" fmla="*/ 705999 w 1176338"/>
                <a:gd name="connsiteY1" fmla="*/ 711796 h 1147762"/>
                <a:gd name="connsiteX2" fmla="*/ 821532 w 1176338"/>
                <a:gd name="connsiteY2" fmla="*/ 845344 h 1147762"/>
                <a:gd name="connsiteX3" fmla="*/ 898880 w 1176338"/>
                <a:gd name="connsiteY3" fmla="*/ 923727 h 1147762"/>
                <a:gd name="connsiteX4" fmla="*/ 936980 w 1176338"/>
                <a:gd name="connsiteY4" fmla="*/ 1004689 h 1147762"/>
                <a:gd name="connsiteX5" fmla="*/ 1000126 w 1176338"/>
                <a:gd name="connsiteY5" fmla="*/ 1081088 h 1147762"/>
                <a:gd name="connsiteX6" fmla="*/ 1097757 w 1176338"/>
                <a:gd name="connsiteY6" fmla="*/ 1100138 h 1147762"/>
                <a:gd name="connsiteX7" fmla="*/ 1176338 w 1176338"/>
                <a:gd name="connsiteY7" fmla="*/ 1147762 h 1147762"/>
                <a:gd name="connsiteX0" fmla="*/ 0 w 1176338"/>
                <a:gd name="connsiteY0" fmla="*/ 0 h 1147762"/>
                <a:gd name="connsiteX1" fmla="*/ 705999 w 1176338"/>
                <a:gd name="connsiteY1" fmla="*/ 711796 h 1147762"/>
                <a:gd name="connsiteX2" fmla="*/ 741718 w 1176338"/>
                <a:gd name="connsiteY2" fmla="*/ 764183 h 1147762"/>
                <a:gd name="connsiteX3" fmla="*/ 821532 w 1176338"/>
                <a:gd name="connsiteY3" fmla="*/ 845344 h 1147762"/>
                <a:gd name="connsiteX4" fmla="*/ 898880 w 1176338"/>
                <a:gd name="connsiteY4" fmla="*/ 923727 h 1147762"/>
                <a:gd name="connsiteX5" fmla="*/ 936980 w 1176338"/>
                <a:gd name="connsiteY5" fmla="*/ 1004689 h 1147762"/>
                <a:gd name="connsiteX6" fmla="*/ 1000126 w 1176338"/>
                <a:gd name="connsiteY6" fmla="*/ 1081088 h 1147762"/>
                <a:gd name="connsiteX7" fmla="*/ 1097757 w 1176338"/>
                <a:gd name="connsiteY7" fmla="*/ 1100138 h 1147762"/>
                <a:gd name="connsiteX8" fmla="*/ 1176338 w 1176338"/>
                <a:gd name="connsiteY8" fmla="*/ 1147762 h 1147762"/>
                <a:gd name="connsiteX0" fmla="*/ 0 w 1176338"/>
                <a:gd name="connsiteY0" fmla="*/ 0 h 1147762"/>
                <a:gd name="connsiteX1" fmla="*/ 705999 w 1176338"/>
                <a:gd name="connsiteY1" fmla="*/ 711796 h 1147762"/>
                <a:gd name="connsiteX2" fmla="*/ 741718 w 1176338"/>
                <a:gd name="connsiteY2" fmla="*/ 764183 h 1147762"/>
                <a:gd name="connsiteX3" fmla="*/ 796486 w 1176338"/>
                <a:gd name="connsiteY3" fmla="*/ 797521 h 1147762"/>
                <a:gd name="connsiteX4" fmla="*/ 821532 w 1176338"/>
                <a:gd name="connsiteY4" fmla="*/ 845344 h 1147762"/>
                <a:gd name="connsiteX5" fmla="*/ 898880 w 1176338"/>
                <a:gd name="connsiteY5" fmla="*/ 923727 h 1147762"/>
                <a:gd name="connsiteX6" fmla="*/ 936980 w 1176338"/>
                <a:gd name="connsiteY6" fmla="*/ 1004689 h 1147762"/>
                <a:gd name="connsiteX7" fmla="*/ 1000126 w 1176338"/>
                <a:gd name="connsiteY7" fmla="*/ 1081088 h 1147762"/>
                <a:gd name="connsiteX8" fmla="*/ 1097757 w 1176338"/>
                <a:gd name="connsiteY8" fmla="*/ 1100138 h 1147762"/>
                <a:gd name="connsiteX9" fmla="*/ 1176338 w 1176338"/>
                <a:gd name="connsiteY9" fmla="*/ 1147762 h 1147762"/>
                <a:gd name="connsiteX0" fmla="*/ 0 w 1176338"/>
                <a:gd name="connsiteY0" fmla="*/ 0 h 1147762"/>
                <a:gd name="connsiteX1" fmla="*/ 622655 w 1176338"/>
                <a:gd name="connsiteY1" fmla="*/ 654646 h 1147762"/>
                <a:gd name="connsiteX2" fmla="*/ 705999 w 1176338"/>
                <a:gd name="connsiteY2" fmla="*/ 711796 h 1147762"/>
                <a:gd name="connsiteX3" fmla="*/ 741718 w 1176338"/>
                <a:gd name="connsiteY3" fmla="*/ 764183 h 1147762"/>
                <a:gd name="connsiteX4" fmla="*/ 796486 w 1176338"/>
                <a:gd name="connsiteY4" fmla="*/ 797521 h 1147762"/>
                <a:gd name="connsiteX5" fmla="*/ 821532 w 1176338"/>
                <a:gd name="connsiteY5" fmla="*/ 845344 h 1147762"/>
                <a:gd name="connsiteX6" fmla="*/ 898880 w 1176338"/>
                <a:gd name="connsiteY6" fmla="*/ 923727 h 1147762"/>
                <a:gd name="connsiteX7" fmla="*/ 936980 w 1176338"/>
                <a:gd name="connsiteY7" fmla="*/ 1004689 h 1147762"/>
                <a:gd name="connsiteX8" fmla="*/ 1000126 w 1176338"/>
                <a:gd name="connsiteY8" fmla="*/ 1081088 h 1147762"/>
                <a:gd name="connsiteX9" fmla="*/ 1097757 w 1176338"/>
                <a:gd name="connsiteY9" fmla="*/ 1100138 h 1147762"/>
                <a:gd name="connsiteX10" fmla="*/ 1176338 w 1176338"/>
                <a:gd name="connsiteY10" fmla="*/ 1147762 h 1147762"/>
                <a:gd name="connsiteX0" fmla="*/ 0 w 1176338"/>
                <a:gd name="connsiteY0" fmla="*/ 0 h 1147762"/>
                <a:gd name="connsiteX1" fmla="*/ 572649 w 1176338"/>
                <a:gd name="connsiteY1" fmla="*/ 628452 h 1147762"/>
                <a:gd name="connsiteX2" fmla="*/ 622655 w 1176338"/>
                <a:gd name="connsiteY2" fmla="*/ 654646 h 1147762"/>
                <a:gd name="connsiteX3" fmla="*/ 705999 w 1176338"/>
                <a:gd name="connsiteY3" fmla="*/ 711796 h 1147762"/>
                <a:gd name="connsiteX4" fmla="*/ 741718 w 1176338"/>
                <a:gd name="connsiteY4" fmla="*/ 764183 h 1147762"/>
                <a:gd name="connsiteX5" fmla="*/ 796486 w 1176338"/>
                <a:gd name="connsiteY5" fmla="*/ 797521 h 1147762"/>
                <a:gd name="connsiteX6" fmla="*/ 821532 w 1176338"/>
                <a:gd name="connsiteY6" fmla="*/ 845344 h 1147762"/>
                <a:gd name="connsiteX7" fmla="*/ 898880 w 1176338"/>
                <a:gd name="connsiteY7" fmla="*/ 923727 h 1147762"/>
                <a:gd name="connsiteX8" fmla="*/ 936980 w 1176338"/>
                <a:gd name="connsiteY8" fmla="*/ 1004689 h 1147762"/>
                <a:gd name="connsiteX9" fmla="*/ 1000126 w 1176338"/>
                <a:gd name="connsiteY9" fmla="*/ 1081088 h 1147762"/>
                <a:gd name="connsiteX10" fmla="*/ 1097757 w 1176338"/>
                <a:gd name="connsiteY10" fmla="*/ 1100138 h 1147762"/>
                <a:gd name="connsiteX11" fmla="*/ 1176338 w 1176338"/>
                <a:gd name="connsiteY11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572649 w 1176338"/>
                <a:gd name="connsiteY2" fmla="*/ 628452 h 1147762"/>
                <a:gd name="connsiteX3" fmla="*/ 622655 w 1176338"/>
                <a:gd name="connsiteY3" fmla="*/ 654646 h 1147762"/>
                <a:gd name="connsiteX4" fmla="*/ 705999 w 1176338"/>
                <a:gd name="connsiteY4" fmla="*/ 711796 h 1147762"/>
                <a:gd name="connsiteX5" fmla="*/ 741718 w 1176338"/>
                <a:gd name="connsiteY5" fmla="*/ 764183 h 1147762"/>
                <a:gd name="connsiteX6" fmla="*/ 796486 w 1176338"/>
                <a:gd name="connsiteY6" fmla="*/ 797521 h 1147762"/>
                <a:gd name="connsiteX7" fmla="*/ 821532 w 1176338"/>
                <a:gd name="connsiteY7" fmla="*/ 845344 h 1147762"/>
                <a:gd name="connsiteX8" fmla="*/ 898880 w 1176338"/>
                <a:gd name="connsiteY8" fmla="*/ 923727 h 1147762"/>
                <a:gd name="connsiteX9" fmla="*/ 936980 w 1176338"/>
                <a:gd name="connsiteY9" fmla="*/ 1004689 h 1147762"/>
                <a:gd name="connsiteX10" fmla="*/ 1000126 w 1176338"/>
                <a:gd name="connsiteY10" fmla="*/ 1081088 h 1147762"/>
                <a:gd name="connsiteX11" fmla="*/ 1097757 w 1176338"/>
                <a:gd name="connsiteY11" fmla="*/ 1100138 h 1147762"/>
                <a:gd name="connsiteX12" fmla="*/ 1176338 w 1176338"/>
                <a:gd name="connsiteY12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572649 w 1176338"/>
                <a:gd name="connsiteY2" fmla="*/ 628452 h 1147762"/>
                <a:gd name="connsiteX3" fmla="*/ 622655 w 1176338"/>
                <a:gd name="connsiteY3" fmla="*/ 654646 h 1147762"/>
                <a:gd name="connsiteX4" fmla="*/ 675042 w 1176338"/>
                <a:gd name="connsiteY4" fmla="*/ 704652 h 1147762"/>
                <a:gd name="connsiteX5" fmla="*/ 741718 w 1176338"/>
                <a:gd name="connsiteY5" fmla="*/ 764183 h 1147762"/>
                <a:gd name="connsiteX6" fmla="*/ 796486 w 1176338"/>
                <a:gd name="connsiteY6" fmla="*/ 797521 h 1147762"/>
                <a:gd name="connsiteX7" fmla="*/ 821532 w 1176338"/>
                <a:gd name="connsiteY7" fmla="*/ 845344 h 1147762"/>
                <a:gd name="connsiteX8" fmla="*/ 898880 w 1176338"/>
                <a:gd name="connsiteY8" fmla="*/ 923727 h 1147762"/>
                <a:gd name="connsiteX9" fmla="*/ 936980 w 1176338"/>
                <a:gd name="connsiteY9" fmla="*/ 1004689 h 1147762"/>
                <a:gd name="connsiteX10" fmla="*/ 1000126 w 1176338"/>
                <a:gd name="connsiteY10" fmla="*/ 1081088 h 1147762"/>
                <a:gd name="connsiteX11" fmla="*/ 1097757 w 1176338"/>
                <a:gd name="connsiteY11" fmla="*/ 1100138 h 1147762"/>
                <a:gd name="connsiteX12" fmla="*/ 1176338 w 1176338"/>
                <a:gd name="connsiteY12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572649 w 1176338"/>
                <a:gd name="connsiteY2" fmla="*/ 628452 h 1147762"/>
                <a:gd name="connsiteX3" fmla="*/ 622655 w 1176338"/>
                <a:gd name="connsiteY3" fmla="*/ 654646 h 1147762"/>
                <a:gd name="connsiteX4" fmla="*/ 675042 w 1176338"/>
                <a:gd name="connsiteY4" fmla="*/ 704652 h 1147762"/>
                <a:gd name="connsiteX5" fmla="*/ 717905 w 1176338"/>
                <a:gd name="connsiteY5" fmla="*/ 723702 h 1147762"/>
                <a:gd name="connsiteX6" fmla="*/ 741718 w 1176338"/>
                <a:gd name="connsiteY6" fmla="*/ 764183 h 1147762"/>
                <a:gd name="connsiteX7" fmla="*/ 796486 w 1176338"/>
                <a:gd name="connsiteY7" fmla="*/ 797521 h 1147762"/>
                <a:gd name="connsiteX8" fmla="*/ 821532 w 1176338"/>
                <a:gd name="connsiteY8" fmla="*/ 845344 h 1147762"/>
                <a:gd name="connsiteX9" fmla="*/ 898880 w 1176338"/>
                <a:gd name="connsiteY9" fmla="*/ 923727 h 1147762"/>
                <a:gd name="connsiteX10" fmla="*/ 936980 w 1176338"/>
                <a:gd name="connsiteY10" fmla="*/ 1004689 h 1147762"/>
                <a:gd name="connsiteX11" fmla="*/ 1000126 w 1176338"/>
                <a:gd name="connsiteY11" fmla="*/ 1081088 h 1147762"/>
                <a:gd name="connsiteX12" fmla="*/ 1097757 w 1176338"/>
                <a:gd name="connsiteY12" fmla="*/ 1100138 h 1147762"/>
                <a:gd name="connsiteX13" fmla="*/ 1176338 w 1176338"/>
                <a:gd name="connsiteY13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510736 w 1176338"/>
                <a:gd name="connsiteY2" fmla="*/ 630833 h 1147762"/>
                <a:gd name="connsiteX3" fmla="*/ 572649 w 1176338"/>
                <a:gd name="connsiteY3" fmla="*/ 628452 h 1147762"/>
                <a:gd name="connsiteX4" fmla="*/ 622655 w 1176338"/>
                <a:gd name="connsiteY4" fmla="*/ 654646 h 1147762"/>
                <a:gd name="connsiteX5" fmla="*/ 675042 w 1176338"/>
                <a:gd name="connsiteY5" fmla="*/ 704652 h 1147762"/>
                <a:gd name="connsiteX6" fmla="*/ 717905 w 1176338"/>
                <a:gd name="connsiteY6" fmla="*/ 723702 h 1147762"/>
                <a:gd name="connsiteX7" fmla="*/ 741718 w 1176338"/>
                <a:gd name="connsiteY7" fmla="*/ 764183 h 1147762"/>
                <a:gd name="connsiteX8" fmla="*/ 796486 w 1176338"/>
                <a:gd name="connsiteY8" fmla="*/ 797521 h 1147762"/>
                <a:gd name="connsiteX9" fmla="*/ 821532 w 1176338"/>
                <a:gd name="connsiteY9" fmla="*/ 845344 h 1147762"/>
                <a:gd name="connsiteX10" fmla="*/ 898880 w 1176338"/>
                <a:gd name="connsiteY10" fmla="*/ 923727 h 1147762"/>
                <a:gd name="connsiteX11" fmla="*/ 936980 w 1176338"/>
                <a:gd name="connsiteY11" fmla="*/ 1004689 h 1147762"/>
                <a:gd name="connsiteX12" fmla="*/ 1000126 w 1176338"/>
                <a:gd name="connsiteY12" fmla="*/ 1081088 h 1147762"/>
                <a:gd name="connsiteX13" fmla="*/ 1097757 w 1176338"/>
                <a:gd name="connsiteY13" fmla="*/ 1100138 h 1147762"/>
                <a:gd name="connsiteX14" fmla="*/ 1176338 w 1176338"/>
                <a:gd name="connsiteY14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324999 w 1176338"/>
                <a:gd name="connsiteY2" fmla="*/ 578446 h 1147762"/>
                <a:gd name="connsiteX3" fmla="*/ 510736 w 1176338"/>
                <a:gd name="connsiteY3" fmla="*/ 630833 h 1147762"/>
                <a:gd name="connsiteX4" fmla="*/ 572649 w 1176338"/>
                <a:gd name="connsiteY4" fmla="*/ 628452 h 1147762"/>
                <a:gd name="connsiteX5" fmla="*/ 622655 w 1176338"/>
                <a:gd name="connsiteY5" fmla="*/ 654646 h 1147762"/>
                <a:gd name="connsiteX6" fmla="*/ 675042 w 1176338"/>
                <a:gd name="connsiteY6" fmla="*/ 704652 h 1147762"/>
                <a:gd name="connsiteX7" fmla="*/ 717905 w 1176338"/>
                <a:gd name="connsiteY7" fmla="*/ 723702 h 1147762"/>
                <a:gd name="connsiteX8" fmla="*/ 741718 w 1176338"/>
                <a:gd name="connsiteY8" fmla="*/ 764183 h 1147762"/>
                <a:gd name="connsiteX9" fmla="*/ 796486 w 1176338"/>
                <a:gd name="connsiteY9" fmla="*/ 797521 h 1147762"/>
                <a:gd name="connsiteX10" fmla="*/ 821532 w 1176338"/>
                <a:gd name="connsiteY10" fmla="*/ 845344 h 1147762"/>
                <a:gd name="connsiteX11" fmla="*/ 898880 w 1176338"/>
                <a:gd name="connsiteY11" fmla="*/ 923727 h 1147762"/>
                <a:gd name="connsiteX12" fmla="*/ 936980 w 1176338"/>
                <a:gd name="connsiteY12" fmla="*/ 1004689 h 1147762"/>
                <a:gd name="connsiteX13" fmla="*/ 1000126 w 1176338"/>
                <a:gd name="connsiteY13" fmla="*/ 1081088 h 1147762"/>
                <a:gd name="connsiteX14" fmla="*/ 1097757 w 1176338"/>
                <a:gd name="connsiteY14" fmla="*/ 1100138 h 1147762"/>
                <a:gd name="connsiteX15" fmla="*/ 1176338 w 1176338"/>
                <a:gd name="connsiteY15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324999 w 1176338"/>
                <a:gd name="connsiteY2" fmla="*/ 578446 h 1147762"/>
                <a:gd name="connsiteX3" fmla="*/ 510736 w 1176338"/>
                <a:gd name="connsiteY3" fmla="*/ 630833 h 1147762"/>
                <a:gd name="connsiteX4" fmla="*/ 572649 w 1176338"/>
                <a:gd name="connsiteY4" fmla="*/ 628452 h 1147762"/>
                <a:gd name="connsiteX5" fmla="*/ 622655 w 1176338"/>
                <a:gd name="connsiteY5" fmla="*/ 654646 h 1147762"/>
                <a:gd name="connsiteX6" fmla="*/ 675042 w 1176338"/>
                <a:gd name="connsiteY6" fmla="*/ 704652 h 1147762"/>
                <a:gd name="connsiteX7" fmla="*/ 717905 w 1176338"/>
                <a:gd name="connsiteY7" fmla="*/ 723702 h 1147762"/>
                <a:gd name="connsiteX8" fmla="*/ 741718 w 1176338"/>
                <a:gd name="connsiteY8" fmla="*/ 764183 h 1147762"/>
                <a:gd name="connsiteX9" fmla="*/ 796486 w 1176338"/>
                <a:gd name="connsiteY9" fmla="*/ 797521 h 1147762"/>
                <a:gd name="connsiteX10" fmla="*/ 821532 w 1176338"/>
                <a:gd name="connsiteY10" fmla="*/ 845344 h 1147762"/>
                <a:gd name="connsiteX11" fmla="*/ 898880 w 1176338"/>
                <a:gd name="connsiteY11" fmla="*/ 923727 h 1147762"/>
                <a:gd name="connsiteX12" fmla="*/ 936980 w 1176338"/>
                <a:gd name="connsiteY12" fmla="*/ 1004689 h 1147762"/>
                <a:gd name="connsiteX13" fmla="*/ 1000126 w 1176338"/>
                <a:gd name="connsiteY13" fmla="*/ 1081088 h 1147762"/>
                <a:gd name="connsiteX14" fmla="*/ 1097757 w 1176338"/>
                <a:gd name="connsiteY14" fmla="*/ 1100138 h 1147762"/>
                <a:gd name="connsiteX15" fmla="*/ 1176338 w 1176338"/>
                <a:gd name="connsiteY15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284518 w 1176338"/>
                <a:gd name="connsiteY2" fmla="*/ 537964 h 1147762"/>
                <a:gd name="connsiteX3" fmla="*/ 324999 w 1176338"/>
                <a:gd name="connsiteY3" fmla="*/ 578446 h 1147762"/>
                <a:gd name="connsiteX4" fmla="*/ 510736 w 1176338"/>
                <a:gd name="connsiteY4" fmla="*/ 630833 h 1147762"/>
                <a:gd name="connsiteX5" fmla="*/ 572649 w 1176338"/>
                <a:gd name="connsiteY5" fmla="*/ 628452 h 1147762"/>
                <a:gd name="connsiteX6" fmla="*/ 622655 w 1176338"/>
                <a:gd name="connsiteY6" fmla="*/ 654646 h 1147762"/>
                <a:gd name="connsiteX7" fmla="*/ 675042 w 1176338"/>
                <a:gd name="connsiteY7" fmla="*/ 704652 h 1147762"/>
                <a:gd name="connsiteX8" fmla="*/ 717905 w 1176338"/>
                <a:gd name="connsiteY8" fmla="*/ 723702 h 1147762"/>
                <a:gd name="connsiteX9" fmla="*/ 741718 w 1176338"/>
                <a:gd name="connsiteY9" fmla="*/ 764183 h 1147762"/>
                <a:gd name="connsiteX10" fmla="*/ 796486 w 1176338"/>
                <a:gd name="connsiteY10" fmla="*/ 797521 h 1147762"/>
                <a:gd name="connsiteX11" fmla="*/ 821532 w 1176338"/>
                <a:gd name="connsiteY11" fmla="*/ 845344 h 1147762"/>
                <a:gd name="connsiteX12" fmla="*/ 898880 w 1176338"/>
                <a:gd name="connsiteY12" fmla="*/ 923727 h 1147762"/>
                <a:gd name="connsiteX13" fmla="*/ 936980 w 1176338"/>
                <a:gd name="connsiteY13" fmla="*/ 1004689 h 1147762"/>
                <a:gd name="connsiteX14" fmla="*/ 1000126 w 1176338"/>
                <a:gd name="connsiteY14" fmla="*/ 1081088 h 1147762"/>
                <a:gd name="connsiteX15" fmla="*/ 1097757 w 1176338"/>
                <a:gd name="connsiteY15" fmla="*/ 1100138 h 1147762"/>
                <a:gd name="connsiteX16" fmla="*/ 1176338 w 1176338"/>
                <a:gd name="connsiteY16" fmla="*/ 1147762 h 1147762"/>
                <a:gd name="connsiteX0" fmla="*/ 0 w 1176338"/>
                <a:gd name="connsiteY0" fmla="*/ 0 h 1147762"/>
                <a:gd name="connsiteX1" fmla="*/ 220224 w 1176338"/>
                <a:gd name="connsiteY1" fmla="*/ 521296 h 1147762"/>
                <a:gd name="connsiteX2" fmla="*/ 284518 w 1176338"/>
                <a:gd name="connsiteY2" fmla="*/ 537964 h 1147762"/>
                <a:gd name="connsiteX3" fmla="*/ 324999 w 1176338"/>
                <a:gd name="connsiteY3" fmla="*/ 578446 h 1147762"/>
                <a:gd name="connsiteX4" fmla="*/ 510736 w 1176338"/>
                <a:gd name="connsiteY4" fmla="*/ 630833 h 1147762"/>
                <a:gd name="connsiteX5" fmla="*/ 572649 w 1176338"/>
                <a:gd name="connsiteY5" fmla="*/ 628452 h 1147762"/>
                <a:gd name="connsiteX6" fmla="*/ 622655 w 1176338"/>
                <a:gd name="connsiteY6" fmla="*/ 654646 h 1147762"/>
                <a:gd name="connsiteX7" fmla="*/ 675042 w 1176338"/>
                <a:gd name="connsiteY7" fmla="*/ 704652 h 1147762"/>
                <a:gd name="connsiteX8" fmla="*/ 717905 w 1176338"/>
                <a:gd name="connsiteY8" fmla="*/ 723702 h 1147762"/>
                <a:gd name="connsiteX9" fmla="*/ 741718 w 1176338"/>
                <a:gd name="connsiteY9" fmla="*/ 764183 h 1147762"/>
                <a:gd name="connsiteX10" fmla="*/ 796486 w 1176338"/>
                <a:gd name="connsiteY10" fmla="*/ 797521 h 1147762"/>
                <a:gd name="connsiteX11" fmla="*/ 821532 w 1176338"/>
                <a:gd name="connsiteY11" fmla="*/ 845344 h 1147762"/>
                <a:gd name="connsiteX12" fmla="*/ 898880 w 1176338"/>
                <a:gd name="connsiteY12" fmla="*/ 923727 h 1147762"/>
                <a:gd name="connsiteX13" fmla="*/ 936980 w 1176338"/>
                <a:gd name="connsiteY13" fmla="*/ 1004689 h 1147762"/>
                <a:gd name="connsiteX14" fmla="*/ 1000126 w 1176338"/>
                <a:gd name="connsiteY14" fmla="*/ 1081088 h 1147762"/>
                <a:gd name="connsiteX15" fmla="*/ 1097757 w 1176338"/>
                <a:gd name="connsiteY15" fmla="*/ 1100138 h 1147762"/>
                <a:gd name="connsiteX16" fmla="*/ 1176338 w 1176338"/>
                <a:gd name="connsiteY16" fmla="*/ 1147762 h 1147762"/>
                <a:gd name="connsiteX0" fmla="*/ 0 w 1176338"/>
                <a:gd name="connsiteY0" fmla="*/ 0 h 1147762"/>
                <a:gd name="connsiteX1" fmla="*/ 224986 w 1176338"/>
                <a:gd name="connsiteY1" fmla="*/ 428427 h 1147762"/>
                <a:gd name="connsiteX2" fmla="*/ 220224 w 1176338"/>
                <a:gd name="connsiteY2" fmla="*/ 521296 h 1147762"/>
                <a:gd name="connsiteX3" fmla="*/ 284518 w 1176338"/>
                <a:gd name="connsiteY3" fmla="*/ 537964 h 1147762"/>
                <a:gd name="connsiteX4" fmla="*/ 324999 w 1176338"/>
                <a:gd name="connsiteY4" fmla="*/ 578446 h 1147762"/>
                <a:gd name="connsiteX5" fmla="*/ 510736 w 1176338"/>
                <a:gd name="connsiteY5" fmla="*/ 630833 h 1147762"/>
                <a:gd name="connsiteX6" fmla="*/ 572649 w 1176338"/>
                <a:gd name="connsiteY6" fmla="*/ 628452 h 1147762"/>
                <a:gd name="connsiteX7" fmla="*/ 622655 w 1176338"/>
                <a:gd name="connsiteY7" fmla="*/ 654646 h 1147762"/>
                <a:gd name="connsiteX8" fmla="*/ 675042 w 1176338"/>
                <a:gd name="connsiteY8" fmla="*/ 704652 h 1147762"/>
                <a:gd name="connsiteX9" fmla="*/ 717905 w 1176338"/>
                <a:gd name="connsiteY9" fmla="*/ 723702 h 1147762"/>
                <a:gd name="connsiteX10" fmla="*/ 741718 w 1176338"/>
                <a:gd name="connsiteY10" fmla="*/ 764183 h 1147762"/>
                <a:gd name="connsiteX11" fmla="*/ 796486 w 1176338"/>
                <a:gd name="connsiteY11" fmla="*/ 797521 h 1147762"/>
                <a:gd name="connsiteX12" fmla="*/ 821532 w 1176338"/>
                <a:gd name="connsiteY12" fmla="*/ 845344 h 1147762"/>
                <a:gd name="connsiteX13" fmla="*/ 898880 w 1176338"/>
                <a:gd name="connsiteY13" fmla="*/ 923727 h 1147762"/>
                <a:gd name="connsiteX14" fmla="*/ 936980 w 1176338"/>
                <a:gd name="connsiteY14" fmla="*/ 1004689 h 1147762"/>
                <a:gd name="connsiteX15" fmla="*/ 1000126 w 1176338"/>
                <a:gd name="connsiteY15" fmla="*/ 1081088 h 1147762"/>
                <a:gd name="connsiteX16" fmla="*/ 1097757 w 1176338"/>
                <a:gd name="connsiteY16" fmla="*/ 1100138 h 1147762"/>
                <a:gd name="connsiteX17" fmla="*/ 1176338 w 1176338"/>
                <a:gd name="connsiteY17" fmla="*/ 1147762 h 1147762"/>
                <a:gd name="connsiteX0" fmla="*/ 0 w 1176338"/>
                <a:gd name="connsiteY0" fmla="*/ 0 h 1147762"/>
                <a:gd name="connsiteX1" fmla="*/ 224986 w 1176338"/>
                <a:gd name="connsiteY1" fmla="*/ 428427 h 1147762"/>
                <a:gd name="connsiteX2" fmla="*/ 220224 w 1176338"/>
                <a:gd name="connsiteY2" fmla="*/ 521296 h 1147762"/>
                <a:gd name="connsiteX3" fmla="*/ 284518 w 1176338"/>
                <a:gd name="connsiteY3" fmla="*/ 537964 h 1147762"/>
                <a:gd name="connsiteX4" fmla="*/ 324999 w 1176338"/>
                <a:gd name="connsiteY4" fmla="*/ 578446 h 1147762"/>
                <a:gd name="connsiteX5" fmla="*/ 510736 w 1176338"/>
                <a:gd name="connsiteY5" fmla="*/ 630833 h 1147762"/>
                <a:gd name="connsiteX6" fmla="*/ 572649 w 1176338"/>
                <a:gd name="connsiteY6" fmla="*/ 628452 h 1147762"/>
                <a:gd name="connsiteX7" fmla="*/ 622655 w 1176338"/>
                <a:gd name="connsiteY7" fmla="*/ 654646 h 1147762"/>
                <a:gd name="connsiteX8" fmla="*/ 675042 w 1176338"/>
                <a:gd name="connsiteY8" fmla="*/ 704652 h 1147762"/>
                <a:gd name="connsiteX9" fmla="*/ 717905 w 1176338"/>
                <a:gd name="connsiteY9" fmla="*/ 723702 h 1147762"/>
                <a:gd name="connsiteX10" fmla="*/ 741718 w 1176338"/>
                <a:gd name="connsiteY10" fmla="*/ 764183 h 1147762"/>
                <a:gd name="connsiteX11" fmla="*/ 796486 w 1176338"/>
                <a:gd name="connsiteY11" fmla="*/ 797521 h 1147762"/>
                <a:gd name="connsiteX12" fmla="*/ 821532 w 1176338"/>
                <a:gd name="connsiteY12" fmla="*/ 845344 h 1147762"/>
                <a:gd name="connsiteX13" fmla="*/ 898880 w 1176338"/>
                <a:gd name="connsiteY13" fmla="*/ 923727 h 1147762"/>
                <a:gd name="connsiteX14" fmla="*/ 936980 w 1176338"/>
                <a:gd name="connsiteY14" fmla="*/ 1004689 h 1147762"/>
                <a:gd name="connsiteX15" fmla="*/ 1000126 w 1176338"/>
                <a:gd name="connsiteY15" fmla="*/ 1081088 h 1147762"/>
                <a:gd name="connsiteX16" fmla="*/ 1097757 w 1176338"/>
                <a:gd name="connsiteY16" fmla="*/ 1100138 h 1147762"/>
                <a:gd name="connsiteX17" fmla="*/ 1176338 w 1176338"/>
                <a:gd name="connsiteY17" fmla="*/ 1147762 h 1147762"/>
                <a:gd name="connsiteX0" fmla="*/ 0 w 1176338"/>
                <a:gd name="connsiteY0" fmla="*/ 0 h 1147762"/>
                <a:gd name="connsiteX1" fmla="*/ 224986 w 1176338"/>
                <a:gd name="connsiteY1" fmla="*/ 428427 h 1147762"/>
                <a:gd name="connsiteX2" fmla="*/ 220224 w 1176338"/>
                <a:gd name="connsiteY2" fmla="*/ 521296 h 1147762"/>
                <a:gd name="connsiteX3" fmla="*/ 284518 w 1176338"/>
                <a:gd name="connsiteY3" fmla="*/ 537964 h 1147762"/>
                <a:gd name="connsiteX4" fmla="*/ 324999 w 1176338"/>
                <a:gd name="connsiteY4" fmla="*/ 578446 h 1147762"/>
                <a:gd name="connsiteX5" fmla="*/ 510736 w 1176338"/>
                <a:gd name="connsiteY5" fmla="*/ 630833 h 1147762"/>
                <a:gd name="connsiteX6" fmla="*/ 572649 w 1176338"/>
                <a:gd name="connsiteY6" fmla="*/ 628452 h 1147762"/>
                <a:gd name="connsiteX7" fmla="*/ 622655 w 1176338"/>
                <a:gd name="connsiteY7" fmla="*/ 654646 h 1147762"/>
                <a:gd name="connsiteX8" fmla="*/ 675042 w 1176338"/>
                <a:gd name="connsiteY8" fmla="*/ 704652 h 1147762"/>
                <a:gd name="connsiteX9" fmla="*/ 717905 w 1176338"/>
                <a:gd name="connsiteY9" fmla="*/ 723702 h 1147762"/>
                <a:gd name="connsiteX10" fmla="*/ 741718 w 1176338"/>
                <a:gd name="connsiteY10" fmla="*/ 764183 h 1147762"/>
                <a:gd name="connsiteX11" fmla="*/ 796486 w 1176338"/>
                <a:gd name="connsiteY11" fmla="*/ 797521 h 1147762"/>
                <a:gd name="connsiteX12" fmla="*/ 821532 w 1176338"/>
                <a:gd name="connsiteY12" fmla="*/ 845344 h 1147762"/>
                <a:gd name="connsiteX13" fmla="*/ 898880 w 1176338"/>
                <a:gd name="connsiteY13" fmla="*/ 923727 h 1147762"/>
                <a:gd name="connsiteX14" fmla="*/ 936980 w 1176338"/>
                <a:gd name="connsiteY14" fmla="*/ 1004689 h 1147762"/>
                <a:gd name="connsiteX15" fmla="*/ 1000126 w 1176338"/>
                <a:gd name="connsiteY15" fmla="*/ 1081088 h 1147762"/>
                <a:gd name="connsiteX16" fmla="*/ 1097757 w 1176338"/>
                <a:gd name="connsiteY16" fmla="*/ 1100138 h 1147762"/>
                <a:gd name="connsiteX17" fmla="*/ 1176338 w 1176338"/>
                <a:gd name="connsiteY17" fmla="*/ 1147762 h 1147762"/>
                <a:gd name="connsiteX0" fmla="*/ 0 w 1176338"/>
                <a:gd name="connsiteY0" fmla="*/ 0 h 1147762"/>
                <a:gd name="connsiteX1" fmla="*/ 265468 w 1176338"/>
                <a:gd name="connsiteY1" fmla="*/ 192683 h 1147762"/>
                <a:gd name="connsiteX2" fmla="*/ 224986 w 1176338"/>
                <a:gd name="connsiteY2" fmla="*/ 428427 h 1147762"/>
                <a:gd name="connsiteX3" fmla="*/ 220224 w 1176338"/>
                <a:gd name="connsiteY3" fmla="*/ 521296 h 1147762"/>
                <a:gd name="connsiteX4" fmla="*/ 284518 w 1176338"/>
                <a:gd name="connsiteY4" fmla="*/ 537964 h 1147762"/>
                <a:gd name="connsiteX5" fmla="*/ 324999 w 1176338"/>
                <a:gd name="connsiteY5" fmla="*/ 578446 h 1147762"/>
                <a:gd name="connsiteX6" fmla="*/ 510736 w 1176338"/>
                <a:gd name="connsiteY6" fmla="*/ 630833 h 1147762"/>
                <a:gd name="connsiteX7" fmla="*/ 572649 w 1176338"/>
                <a:gd name="connsiteY7" fmla="*/ 628452 h 1147762"/>
                <a:gd name="connsiteX8" fmla="*/ 622655 w 1176338"/>
                <a:gd name="connsiteY8" fmla="*/ 654646 h 1147762"/>
                <a:gd name="connsiteX9" fmla="*/ 675042 w 1176338"/>
                <a:gd name="connsiteY9" fmla="*/ 704652 h 1147762"/>
                <a:gd name="connsiteX10" fmla="*/ 717905 w 1176338"/>
                <a:gd name="connsiteY10" fmla="*/ 723702 h 1147762"/>
                <a:gd name="connsiteX11" fmla="*/ 741718 w 1176338"/>
                <a:gd name="connsiteY11" fmla="*/ 764183 h 1147762"/>
                <a:gd name="connsiteX12" fmla="*/ 796486 w 1176338"/>
                <a:gd name="connsiteY12" fmla="*/ 797521 h 1147762"/>
                <a:gd name="connsiteX13" fmla="*/ 821532 w 1176338"/>
                <a:gd name="connsiteY13" fmla="*/ 845344 h 1147762"/>
                <a:gd name="connsiteX14" fmla="*/ 898880 w 1176338"/>
                <a:gd name="connsiteY14" fmla="*/ 923727 h 1147762"/>
                <a:gd name="connsiteX15" fmla="*/ 936980 w 1176338"/>
                <a:gd name="connsiteY15" fmla="*/ 1004689 h 1147762"/>
                <a:gd name="connsiteX16" fmla="*/ 1000126 w 1176338"/>
                <a:gd name="connsiteY16" fmla="*/ 1081088 h 1147762"/>
                <a:gd name="connsiteX17" fmla="*/ 1097757 w 1176338"/>
                <a:gd name="connsiteY17" fmla="*/ 1100138 h 1147762"/>
                <a:gd name="connsiteX18" fmla="*/ 1176338 w 1176338"/>
                <a:gd name="connsiteY18" fmla="*/ 1147762 h 1147762"/>
                <a:gd name="connsiteX0" fmla="*/ 0 w 1176338"/>
                <a:gd name="connsiteY0" fmla="*/ 0 h 1147762"/>
                <a:gd name="connsiteX1" fmla="*/ 265468 w 1176338"/>
                <a:gd name="connsiteY1" fmla="*/ 192683 h 1147762"/>
                <a:gd name="connsiteX2" fmla="*/ 241655 w 1176338"/>
                <a:gd name="connsiteY2" fmla="*/ 292696 h 1147762"/>
                <a:gd name="connsiteX3" fmla="*/ 224986 w 1176338"/>
                <a:gd name="connsiteY3" fmla="*/ 428427 h 1147762"/>
                <a:gd name="connsiteX4" fmla="*/ 220224 w 1176338"/>
                <a:gd name="connsiteY4" fmla="*/ 521296 h 1147762"/>
                <a:gd name="connsiteX5" fmla="*/ 284518 w 1176338"/>
                <a:gd name="connsiteY5" fmla="*/ 537964 h 1147762"/>
                <a:gd name="connsiteX6" fmla="*/ 324999 w 1176338"/>
                <a:gd name="connsiteY6" fmla="*/ 578446 h 1147762"/>
                <a:gd name="connsiteX7" fmla="*/ 510736 w 1176338"/>
                <a:gd name="connsiteY7" fmla="*/ 630833 h 1147762"/>
                <a:gd name="connsiteX8" fmla="*/ 572649 w 1176338"/>
                <a:gd name="connsiteY8" fmla="*/ 628452 h 1147762"/>
                <a:gd name="connsiteX9" fmla="*/ 622655 w 1176338"/>
                <a:gd name="connsiteY9" fmla="*/ 654646 h 1147762"/>
                <a:gd name="connsiteX10" fmla="*/ 675042 w 1176338"/>
                <a:gd name="connsiteY10" fmla="*/ 704652 h 1147762"/>
                <a:gd name="connsiteX11" fmla="*/ 717905 w 1176338"/>
                <a:gd name="connsiteY11" fmla="*/ 723702 h 1147762"/>
                <a:gd name="connsiteX12" fmla="*/ 741718 w 1176338"/>
                <a:gd name="connsiteY12" fmla="*/ 764183 h 1147762"/>
                <a:gd name="connsiteX13" fmla="*/ 796486 w 1176338"/>
                <a:gd name="connsiteY13" fmla="*/ 797521 h 1147762"/>
                <a:gd name="connsiteX14" fmla="*/ 821532 w 1176338"/>
                <a:gd name="connsiteY14" fmla="*/ 845344 h 1147762"/>
                <a:gd name="connsiteX15" fmla="*/ 898880 w 1176338"/>
                <a:gd name="connsiteY15" fmla="*/ 923727 h 1147762"/>
                <a:gd name="connsiteX16" fmla="*/ 936980 w 1176338"/>
                <a:gd name="connsiteY16" fmla="*/ 1004689 h 1147762"/>
                <a:gd name="connsiteX17" fmla="*/ 1000126 w 1176338"/>
                <a:gd name="connsiteY17" fmla="*/ 1081088 h 1147762"/>
                <a:gd name="connsiteX18" fmla="*/ 1097757 w 1176338"/>
                <a:gd name="connsiteY18" fmla="*/ 1100138 h 1147762"/>
                <a:gd name="connsiteX19" fmla="*/ 1176338 w 1176338"/>
                <a:gd name="connsiteY19" fmla="*/ 1147762 h 1147762"/>
                <a:gd name="connsiteX0" fmla="*/ 0 w 1176338"/>
                <a:gd name="connsiteY0" fmla="*/ 0 h 1147762"/>
                <a:gd name="connsiteX1" fmla="*/ 265468 w 1176338"/>
                <a:gd name="connsiteY1" fmla="*/ 192683 h 1147762"/>
                <a:gd name="connsiteX2" fmla="*/ 241655 w 1176338"/>
                <a:gd name="connsiteY2" fmla="*/ 292696 h 1147762"/>
                <a:gd name="connsiteX3" fmla="*/ 224986 w 1176338"/>
                <a:gd name="connsiteY3" fmla="*/ 428427 h 1147762"/>
                <a:gd name="connsiteX4" fmla="*/ 220224 w 1176338"/>
                <a:gd name="connsiteY4" fmla="*/ 521296 h 1147762"/>
                <a:gd name="connsiteX5" fmla="*/ 284518 w 1176338"/>
                <a:gd name="connsiteY5" fmla="*/ 537964 h 1147762"/>
                <a:gd name="connsiteX6" fmla="*/ 324999 w 1176338"/>
                <a:gd name="connsiteY6" fmla="*/ 578446 h 1147762"/>
                <a:gd name="connsiteX7" fmla="*/ 510736 w 1176338"/>
                <a:gd name="connsiteY7" fmla="*/ 630833 h 1147762"/>
                <a:gd name="connsiteX8" fmla="*/ 572649 w 1176338"/>
                <a:gd name="connsiteY8" fmla="*/ 628452 h 1147762"/>
                <a:gd name="connsiteX9" fmla="*/ 622655 w 1176338"/>
                <a:gd name="connsiteY9" fmla="*/ 654646 h 1147762"/>
                <a:gd name="connsiteX10" fmla="*/ 675042 w 1176338"/>
                <a:gd name="connsiteY10" fmla="*/ 704652 h 1147762"/>
                <a:gd name="connsiteX11" fmla="*/ 717905 w 1176338"/>
                <a:gd name="connsiteY11" fmla="*/ 723702 h 1147762"/>
                <a:gd name="connsiteX12" fmla="*/ 741718 w 1176338"/>
                <a:gd name="connsiteY12" fmla="*/ 764183 h 1147762"/>
                <a:gd name="connsiteX13" fmla="*/ 796486 w 1176338"/>
                <a:gd name="connsiteY13" fmla="*/ 797521 h 1147762"/>
                <a:gd name="connsiteX14" fmla="*/ 821532 w 1176338"/>
                <a:gd name="connsiteY14" fmla="*/ 845344 h 1147762"/>
                <a:gd name="connsiteX15" fmla="*/ 898880 w 1176338"/>
                <a:gd name="connsiteY15" fmla="*/ 923727 h 1147762"/>
                <a:gd name="connsiteX16" fmla="*/ 936980 w 1176338"/>
                <a:gd name="connsiteY16" fmla="*/ 1004689 h 1147762"/>
                <a:gd name="connsiteX17" fmla="*/ 1000126 w 1176338"/>
                <a:gd name="connsiteY17" fmla="*/ 1081088 h 1147762"/>
                <a:gd name="connsiteX18" fmla="*/ 1097757 w 1176338"/>
                <a:gd name="connsiteY18" fmla="*/ 1100138 h 1147762"/>
                <a:gd name="connsiteX19" fmla="*/ 1176338 w 1176338"/>
                <a:gd name="connsiteY19" fmla="*/ 1147762 h 1147762"/>
                <a:gd name="connsiteX0" fmla="*/ 0 w 1176338"/>
                <a:gd name="connsiteY0" fmla="*/ 0 h 1147762"/>
                <a:gd name="connsiteX1" fmla="*/ 265468 w 1176338"/>
                <a:gd name="connsiteY1" fmla="*/ 192683 h 1147762"/>
                <a:gd name="connsiteX2" fmla="*/ 241655 w 1176338"/>
                <a:gd name="connsiteY2" fmla="*/ 292696 h 1147762"/>
                <a:gd name="connsiteX3" fmla="*/ 224986 w 1176338"/>
                <a:gd name="connsiteY3" fmla="*/ 428427 h 1147762"/>
                <a:gd name="connsiteX4" fmla="*/ 220224 w 1176338"/>
                <a:gd name="connsiteY4" fmla="*/ 521296 h 1147762"/>
                <a:gd name="connsiteX5" fmla="*/ 284518 w 1176338"/>
                <a:gd name="connsiteY5" fmla="*/ 537964 h 1147762"/>
                <a:gd name="connsiteX6" fmla="*/ 324999 w 1176338"/>
                <a:gd name="connsiteY6" fmla="*/ 578446 h 1147762"/>
                <a:gd name="connsiteX7" fmla="*/ 510736 w 1176338"/>
                <a:gd name="connsiteY7" fmla="*/ 630833 h 1147762"/>
                <a:gd name="connsiteX8" fmla="*/ 572649 w 1176338"/>
                <a:gd name="connsiteY8" fmla="*/ 628452 h 1147762"/>
                <a:gd name="connsiteX9" fmla="*/ 622655 w 1176338"/>
                <a:gd name="connsiteY9" fmla="*/ 654646 h 1147762"/>
                <a:gd name="connsiteX10" fmla="*/ 675042 w 1176338"/>
                <a:gd name="connsiteY10" fmla="*/ 704652 h 1147762"/>
                <a:gd name="connsiteX11" fmla="*/ 717905 w 1176338"/>
                <a:gd name="connsiteY11" fmla="*/ 723702 h 1147762"/>
                <a:gd name="connsiteX12" fmla="*/ 741718 w 1176338"/>
                <a:gd name="connsiteY12" fmla="*/ 764183 h 1147762"/>
                <a:gd name="connsiteX13" fmla="*/ 796486 w 1176338"/>
                <a:gd name="connsiteY13" fmla="*/ 797521 h 1147762"/>
                <a:gd name="connsiteX14" fmla="*/ 821532 w 1176338"/>
                <a:gd name="connsiteY14" fmla="*/ 845344 h 1147762"/>
                <a:gd name="connsiteX15" fmla="*/ 898880 w 1176338"/>
                <a:gd name="connsiteY15" fmla="*/ 923727 h 1147762"/>
                <a:gd name="connsiteX16" fmla="*/ 936980 w 1176338"/>
                <a:gd name="connsiteY16" fmla="*/ 1004689 h 1147762"/>
                <a:gd name="connsiteX17" fmla="*/ 1000126 w 1176338"/>
                <a:gd name="connsiteY17" fmla="*/ 1081088 h 1147762"/>
                <a:gd name="connsiteX18" fmla="*/ 1097757 w 1176338"/>
                <a:gd name="connsiteY18" fmla="*/ 1100138 h 1147762"/>
                <a:gd name="connsiteX19" fmla="*/ 1176338 w 1176338"/>
                <a:gd name="connsiteY19" fmla="*/ 1147762 h 1147762"/>
                <a:gd name="connsiteX0" fmla="*/ 62022 w 972892"/>
                <a:gd name="connsiteY0" fmla="*/ 0 h 955079"/>
                <a:gd name="connsiteX1" fmla="*/ 38209 w 972892"/>
                <a:gd name="connsiteY1" fmla="*/ 100013 h 955079"/>
                <a:gd name="connsiteX2" fmla="*/ 21540 w 972892"/>
                <a:gd name="connsiteY2" fmla="*/ 235744 h 955079"/>
                <a:gd name="connsiteX3" fmla="*/ 16778 w 972892"/>
                <a:gd name="connsiteY3" fmla="*/ 328613 h 955079"/>
                <a:gd name="connsiteX4" fmla="*/ 81072 w 972892"/>
                <a:gd name="connsiteY4" fmla="*/ 345281 h 955079"/>
                <a:gd name="connsiteX5" fmla="*/ 121553 w 972892"/>
                <a:gd name="connsiteY5" fmla="*/ 385763 h 955079"/>
                <a:gd name="connsiteX6" fmla="*/ 307290 w 972892"/>
                <a:gd name="connsiteY6" fmla="*/ 438150 h 955079"/>
                <a:gd name="connsiteX7" fmla="*/ 369203 w 972892"/>
                <a:gd name="connsiteY7" fmla="*/ 435769 h 955079"/>
                <a:gd name="connsiteX8" fmla="*/ 419209 w 972892"/>
                <a:gd name="connsiteY8" fmla="*/ 461963 h 955079"/>
                <a:gd name="connsiteX9" fmla="*/ 471596 w 972892"/>
                <a:gd name="connsiteY9" fmla="*/ 511969 h 955079"/>
                <a:gd name="connsiteX10" fmla="*/ 514459 w 972892"/>
                <a:gd name="connsiteY10" fmla="*/ 531019 h 955079"/>
                <a:gd name="connsiteX11" fmla="*/ 538272 w 972892"/>
                <a:gd name="connsiteY11" fmla="*/ 571500 h 955079"/>
                <a:gd name="connsiteX12" fmla="*/ 593040 w 972892"/>
                <a:gd name="connsiteY12" fmla="*/ 604838 h 955079"/>
                <a:gd name="connsiteX13" fmla="*/ 618086 w 972892"/>
                <a:gd name="connsiteY13" fmla="*/ 652661 h 955079"/>
                <a:gd name="connsiteX14" fmla="*/ 695434 w 972892"/>
                <a:gd name="connsiteY14" fmla="*/ 731044 h 955079"/>
                <a:gd name="connsiteX15" fmla="*/ 733534 w 972892"/>
                <a:gd name="connsiteY15" fmla="*/ 812006 h 955079"/>
                <a:gd name="connsiteX16" fmla="*/ 796680 w 972892"/>
                <a:gd name="connsiteY16" fmla="*/ 888405 h 955079"/>
                <a:gd name="connsiteX17" fmla="*/ 894311 w 972892"/>
                <a:gd name="connsiteY17" fmla="*/ 907455 h 955079"/>
                <a:gd name="connsiteX18" fmla="*/ 972892 w 972892"/>
                <a:gd name="connsiteY18" fmla="*/ 955079 h 955079"/>
                <a:gd name="connsiteX0" fmla="*/ 38209 w 972892"/>
                <a:gd name="connsiteY0" fmla="*/ 0 h 855066"/>
                <a:gd name="connsiteX1" fmla="*/ 21540 w 972892"/>
                <a:gd name="connsiteY1" fmla="*/ 135731 h 855066"/>
                <a:gd name="connsiteX2" fmla="*/ 16778 w 972892"/>
                <a:gd name="connsiteY2" fmla="*/ 228600 h 855066"/>
                <a:gd name="connsiteX3" fmla="*/ 81072 w 972892"/>
                <a:gd name="connsiteY3" fmla="*/ 245268 h 855066"/>
                <a:gd name="connsiteX4" fmla="*/ 121553 w 972892"/>
                <a:gd name="connsiteY4" fmla="*/ 285750 h 855066"/>
                <a:gd name="connsiteX5" fmla="*/ 307290 w 972892"/>
                <a:gd name="connsiteY5" fmla="*/ 338137 h 855066"/>
                <a:gd name="connsiteX6" fmla="*/ 369203 w 972892"/>
                <a:gd name="connsiteY6" fmla="*/ 335756 h 855066"/>
                <a:gd name="connsiteX7" fmla="*/ 419209 w 972892"/>
                <a:gd name="connsiteY7" fmla="*/ 361950 h 855066"/>
                <a:gd name="connsiteX8" fmla="*/ 471596 w 972892"/>
                <a:gd name="connsiteY8" fmla="*/ 411956 h 855066"/>
                <a:gd name="connsiteX9" fmla="*/ 514459 w 972892"/>
                <a:gd name="connsiteY9" fmla="*/ 431006 h 855066"/>
                <a:gd name="connsiteX10" fmla="*/ 538272 w 972892"/>
                <a:gd name="connsiteY10" fmla="*/ 471487 h 855066"/>
                <a:gd name="connsiteX11" fmla="*/ 593040 w 972892"/>
                <a:gd name="connsiteY11" fmla="*/ 504825 h 855066"/>
                <a:gd name="connsiteX12" fmla="*/ 618086 w 972892"/>
                <a:gd name="connsiteY12" fmla="*/ 552648 h 855066"/>
                <a:gd name="connsiteX13" fmla="*/ 695434 w 972892"/>
                <a:gd name="connsiteY13" fmla="*/ 631031 h 855066"/>
                <a:gd name="connsiteX14" fmla="*/ 733534 w 972892"/>
                <a:gd name="connsiteY14" fmla="*/ 711993 h 855066"/>
                <a:gd name="connsiteX15" fmla="*/ 796680 w 972892"/>
                <a:gd name="connsiteY15" fmla="*/ 788392 h 855066"/>
                <a:gd name="connsiteX16" fmla="*/ 894311 w 972892"/>
                <a:gd name="connsiteY16" fmla="*/ 807442 h 855066"/>
                <a:gd name="connsiteX17" fmla="*/ 972892 w 972892"/>
                <a:gd name="connsiteY17" fmla="*/ 855066 h 855066"/>
                <a:gd name="connsiteX0" fmla="*/ 42972 w 972892"/>
                <a:gd name="connsiteY0" fmla="*/ 0 h 895548"/>
                <a:gd name="connsiteX1" fmla="*/ 21540 w 972892"/>
                <a:gd name="connsiteY1" fmla="*/ 176213 h 895548"/>
                <a:gd name="connsiteX2" fmla="*/ 16778 w 972892"/>
                <a:gd name="connsiteY2" fmla="*/ 269082 h 895548"/>
                <a:gd name="connsiteX3" fmla="*/ 81072 w 972892"/>
                <a:gd name="connsiteY3" fmla="*/ 285750 h 895548"/>
                <a:gd name="connsiteX4" fmla="*/ 121553 w 972892"/>
                <a:gd name="connsiteY4" fmla="*/ 326232 h 895548"/>
                <a:gd name="connsiteX5" fmla="*/ 307290 w 972892"/>
                <a:gd name="connsiteY5" fmla="*/ 378619 h 895548"/>
                <a:gd name="connsiteX6" fmla="*/ 369203 w 972892"/>
                <a:gd name="connsiteY6" fmla="*/ 376238 h 895548"/>
                <a:gd name="connsiteX7" fmla="*/ 419209 w 972892"/>
                <a:gd name="connsiteY7" fmla="*/ 402432 h 895548"/>
                <a:gd name="connsiteX8" fmla="*/ 471596 w 972892"/>
                <a:gd name="connsiteY8" fmla="*/ 452438 h 895548"/>
                <a:gd name="connsiteX9" fmla="*/ 514459 w 972892"/>
                <a:gd name="connsiteY9" fmla="*/ 471488 h 895548"/>
                <a:gd name="connsiteX10" fmla="*/ 538272 w 972892"/>
                <a:gd name="connsiteY10" fmla="*/ 511969 h 895548"/>
                <a:gd name="connsiteX11" fmla="*/ 593040 w 972892"/>
                <a:gd name="connsiteY11" fmla="*/ 545307 h 895548"/>
                <a:gd name="connsiteX12" fmla="*/ 618086 w 972892"/>
                <a:gd name="connsiteY12" fmla="*/ 593130 h 895548"/>
                <a:gd name="connsiteX13" fmla="*/ 695434 w 972892"/>
                <a:gd name="connsiteY13" fmla="*/ 671513 h 895548"/>
                <a:gd name="connsiteX14" fmla="*/ 733534 w 972892"/>
                <a:gd name="connsiteY14" fmla="*/ 752475 h 895548"/>
                <a:gd name="connsiteX15" fmla="*/ 796680 w 972892"/>
                <a:gd name="connsiteY15" fmla="*/ 828874 h 895548"/>
                <a:gd name="connsiteX16" fmla="*/ 894311 w 972892"/>
                <a:gd name="connsiteY16" fmla="*/ 847924 h 895548"/>
                <a:gd name="connsiteX17" fmla="*/ 972892 w 972892"/>
                <a:gd name="connsiteY17" fmla="*/ 895548 h 895548"/>
                <a:gd name="connsiteX0" fmla="*/ 42972 w 972892"/>
                <a:gd name="connsiteY0" fmla="*/ 0 h 895548"/>
                <a:gd name="connsiteX1" fmla="*/ 21540 w 972892"/>
                <a:gd name="connsiteY1" fmla="*/ 176213 h 895548"/>
                <a:gd name="connsiteX2" fmla="*/ 16778 w 972892"/>
                <a:gd name="connsiteY2" fmla="*/ 269082 h 895548"/>
                <a:gd name="connsiteX3" fmla="*/ 81072 w 972892"/>
                <a:gd name="connsiteY3" fmla="*/ 285750 h 895548"/>
                <a:gd name="connsiteX4" fmla="*/ 121553 w 972892"/>
                <a:gd name="connsiteY4" fmla="*/ 326232 h 895548"/>
                <a:gd name="connsiteX5" fmla="*/ 307290 w 972892"/>
                <a:gd name="connsiteY5" fmla="*/ 378619 h 895548"/>
                <a:gd name="connsiteX6" fmla="*/ 369203 w 972892"/>
                <a:gd name="connsiteY6" fmla="*/ 376238 h 895548"/>
                <a:gd name="connsiteX7" fmla="*/ 419209 w 972892"/>
                <a:gd name="connsiteY7" fmla="*/ 402432 h 895548"/>
                <a:gd name="connsiteX8" fmla="*/ 471596 w 972892"/>
                <a:gd name="connsiteY8" fmla="*/ 452438 h 895548"/>
                <a:gd name="connsiteX9" fmla="*/ 514459 w 972892"/>
                <a:gd name="connsiteY9" fmla="*/ 471488 h 895548"/>
                <a:gd name="connsiteX10" fmla="*/ 538272 w 972892"/>
                <a:gd name="connsiteY10" fmla="*/ 511969 h 895548"/>
                <a:gd name="connsiteX11" fmla="*/ 593040 w 972892"/>
                <a:gd name="connsiteY11" fmla="*/ 545307 h 895548"/>
                <a:gd name="connsiteX12" fmla="*/ 618086 w 972892"/>
                <a:gd name="connsiteY12" fmla="*/ 593130 h 895548"/>
                <a:gd name="connsiteX13" fmla="*/ 695434 w 972892"/>
                <a:gd name="connsiteY13" fmla="*/ 671513 h 895548"/>
                <a:gd name="connsiteX14" fmla="*/ 733534 w 972892"/>
                <a:gd name="connsiteY14" fmla="*/ 752475 h 895548"/>
                <a:gd name="connsiteX15" fmla="*/ 796680 w 972892"/>
                <a:gd name="connsiteY15" fmla="*/ 828874 h 895548"/>
                <a:gd name="connsiteX16" fmla="*/ 894311 w 972892"/>
                <a:gd name="connsiteY16" fmla="*/ 847924 h 895548"/>
                <a:gd name="connsiteX17" fmla="*/ 972892 w 972892"/>
                <a:gd name="connsiteY17" fmla="*/ 895548 h 895548"/>
                <a:gd name="connsiteX0" fmla="*/ 42972 w 972892"/>
                <a:gd name="connsiteY0" fmla="*/ 0 h 895548"/>
                <a:gd name="connsiteX1" fmla="*/ 31065 w 972892"/>
                <a:gd name="connsiteY1" fmla="*/ 100012 h 895548"/>
                <a:gd name="connsiteX2" fmla="*/ 21540 w 972892"/>
                <a:gd name="connsiteY2" fmla="*/ 176213 h 895548"/>
                <a:gd name="connsiteX3" fmla="*/ 16778 w 972892"/>
                <a:gd name="connsiteY3" fmla="*/ 269082 h 895548"/>
                <a:gd name="connsiteX4" fmla="*/ 81072 w 972892"/>
                <a:gd name="connsiteY4" fmla="*/ 285750 h 895548"/>
                <a:gd name="connsiteX5" fmla="*/ 121553 w 972892"/>
                <a:gd name="connsiteY5" fmla="*/ 326232 h 895548"/>
                <a:gd name="connsiteX6" fmla="*/ 307290 w 972892"/>
                <a:gd name="connsiteY6" fmla="*/ 378619 h 895548"/>
                <a:gd name="connsiteX7" fmla="*/ 369203 w 972892"/>
                <a:gd name="connsiteY7" fmla="*/ 376238 h 895548"/>
                <a:gd name="connsiteX8" fmla="*/ 419209 w 972892"/>
                <a:gd name="connsiteY8" fmla="*/ 402432 h 895548"/>
                <a:gd name="connsiteX9" fmla="*/ 471596 w 972892"/>
                <a:gd name="connsiteY9" fmla="*/ 452438 h 895548"/>
                <a:gd name="connsiteX10" fmla="*/ 514459 w 972892"/>
                <a:gd name="connsiteY10" fmla="*/ 471488 h 895548"/>
                <a:gd name="connsiteX11" fmla="*/ 538272 w 972892"/>
                <a:gd name="connsiteY11" fmla="*/ 511969 h 895548"/>
                <a:gd name="connsiteX12" fmla="*/ 593040 w 972892"/>
                <a:gd name="connsiteY12" fmla="*/ 545307 h 895548"/>
                <a:gd name="connsiteX13" fmla="*/ 618086 w 972892"/>
                <a:gd name="connsiteY13" fmla="*/ 593130 h 895548"/>
                <a:gd name="connsiteX14" fmla="*/ 695434 w 972892"/>
                <a:gd name="connsiteY14" fmla="*/ 671513 h 895548"/>
                <a:gd name="connsiteX15" fmla="*/ 733534 w 972892"/>
                <a:gd name="connsiteY15" fmla="*/ 752475 h 895548"/>
                <a:gd name="connsiteX16" fmla="*/ 796680 w 972892"/>
                <a:gd name="connsiteY16" fmla="*/ 828874 h 895548"/>
                <a:gd name="connsiteX17" fmla="*/ 894311 w 972892"/>
                <a:gd name="connsiteY17" fmla="*/ 847924 h 895548"/>
                <a:gd name="connsiteX18" fmla="*/ 972892 w 972892"/>
                <a:gd name="connsiteY18" fmla="*/ 895548 h 895548"/>
                <a:gd name="connsiteX0" fmla="*/ 42972 w 972892"/>
                <a:gd name="connsiteY0" fmla="*/ 0 h 895548"/>
                <a:gd name="connsiteX1" fmla="*/ 45353 w 972892"/>
                <a:gd name="connsiteY1" fmla="*/ 30956 h 895548"/>
                <a:gd name="connsiteX2" fmla="*/ 31065 w 972892"/>
                <a:gd name="connsiteY2" fmla="*/ 100012 h 895548"/>
                <a:gd name="connsiteX3" fmla="*/ 21540 w 972892"/>
                <a:gd name="connsiteY3" fmla="*/ 176213 h 895548"/>
                <a:gd name="connsiteX4" fmla="*/ 16778 w 972892"/>
                <a:gd name="connsiteY4" fmla="*/ 269082 h 895548"/>
                <a:gd name="connsiteX5" fmla="*/ 81072 w 972892"/>
                <a:gd name="connsiteY5" fmla="*/ 285750 h 895548"/>
                <a:gd name="connsiteX6" fmla="*/ 121553 w 972892"/>
                <a:gd name="connsiteY6" fmla="*/ 326232 h 895548"/>
                <a:gd name="connsiteX7" fmla="*/ 307290 w 972892"/>
                <a:gd name="connsiteY7" fmla="*/ 378619 h 895548"/>
                <a:gd name="connsiteX8" fmla="*/ 369203 w 972892"/>
                <a:gd name="connsiteY8" fmla="*/ 376238 h 895548"/>
                <a:gd name="connsiteX9" fmla="*/ 419209 w 972892"/>
                <a:gd name="connsiteY9" fmla="*/ 402432 h 895548"/>
                <a:gd name="connsiteX10" fmla="*/ 471596 w 972892"/>
                <a:gd name="connsiteY10" fmla="*/ 452438 h 895548"/>
                <a:gd name="connsiteX11" fmla="*/ 514459 w 972892"/>
                <a:gd name="connsiteY11" fmla="*/ 471488 h 895548"/>
                <a:gd name="connsiteX12" fmla="*/ 538272 w 972892"/>
                <a:gd name="connsiteY12" fmla="*/ 511969 h 895548"/>
                <a:gd name="connsiteX13" fmla="*/ 593040 w 972892"/>
                <a:gd name="connsiteY13" fmla="*/ 545307 h 895548"/>
                <a:gd name="connsiteX14" fmla="*/ 618086 w 972892"/>
                <a:gd name="connsiteY14" fmla="*/ 593130 h 895548"/>
                <a:gd name="connsiteX15" fmla="*/ 695434 w 972892"/>
                <a:gd name="connsiteY15" fmla="*/ 671513 h 895548"/>
                <a:gd name="connsiteX16" fmla="*/ 733534 w 972892"/>
                <a:gd name="connsiteY16" fmla="*/ 752475 h 895548"/>
                <a:gd name="connsiteX17" fmla="*/ 796680 w 972892"/>
                <a:gd name="connsiteY17" fmla="*/ 828874 h 895548"/>
                <a:gd name="connsiteX18" fmla="*/ 894311 w 972892"/>
                <a:gd name="connsiteY18" fmla="*/ 847924 h 895548"/>
                <a:gd name="connsiteX19" fmla="*/ 972892 w 972892"/>
                <a:gd name="connsiteY19" fmla="*/ 895548 h 8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2892" h="895548">
                  <a:moveTo>
                    <a:pt x="42972" y="0"/>
                  </a:moveTo>
                  <a:cubicBezTo>
                    <a:pt x="42178" y="5159"/>
                    <a:pt x="47338" y="14287"/>
                    <a:pt x="45353" y="30956"/>
                  </a:cubicBezTo>
                  <a:cubicBezTo>
                    <a:pt x="43368" y="47625"/>
                    <a:pt x="33843" y="75803"/>
                    <a:pt x="31065" y="100012"/>
                  </a:cubicBezTo>
                  <a:cubicBezTo>
                    <a:pt x="28287" y="124222"/>
                    <a:pt x="25906" y="148035"/>
                    <a:pt x="21540" y="176213"/>
                  </a:cubicBezTo>
                  <a:cubicBezTo>
                    <a:pt x="-10812" y="203564"/>
                    <a:pt x="-1875" y="252810"/>
                    <a:pt x="16778" y="269082"/>
                  </a:cubicBezTo>
                  <a:cubicBezTo>
                    <a:pt x="59436" y="286908"/>
                    <a:pt x="63610" y="276225"/>
                    <a:pt x="81072" y="285750"/>
                  </a:cubicBezTo>
                  <a:cubicBezTo>
                    <a:pt x="98535" y="295275"/>
                    <a:pt x="83850" y="315119"/>
                    <a:pt x="121553" y="326232"/>
                  </a:cubicBezTo>
                  <a:cubicBezTo>
                    <a:pt x="159256" y="337345"/>
                    <a:pt x="266015" y="372666"/>
                    <a:pt x="307290" y="378619"/>
                  </a:cubicBezTo>
                  <a:cubicBezTo>
                    <a:pt x="348565" y="384572"/>
                    <a:pt x="350550" y="369491"/>
                    <a:pt x="369203" y="376238"/>
                  </a:cubicBezTo>
                  <a:cubicBezTo>
                    <a:pt x="387856" y="382985"/>
                    <a:pt x="392222" y="379413"/>
                    <a:pt x="419209" y="402432"/>
                  </a:cubicBezTo>
                  <a:cubicBezTo>
                    <a:pt x="446196" y="425451"/>
                    <a:pt x="456912" y="437754"/>
                    <a:pt x="471596" y="452438"/>
                  </a:cubicBezTo>
                  <a:cubicBezTo>
                    <a:pt x="486280" y="467122"/>
                    <a:pt x="503346" y="461566"/>
                    <a:pt x="514459" y="471488"/>
                  </a:cubicBezTo>
                  <a:cubicBezTo>
                    <a:pt x="525572" y="481410"/>
                    <a:pt x="523985" y="502841"/>
                    <a:pt x="538272" y="511969"/>
                  </a:cubicBezTo>
                  <a:cubicBezTo>
                    <a:pt x="552163" y="527844"/>
                    <a:pt x="579738" y="531780"/>
                    <a:pt x="593040" y="545307"/>
                  </a:cubicBezTo>
                  <a:cubicBezTo>
                    <a:pt x="606342" y="558834"/>
                    <a:pt x="599830" y="573683"/>
                    <a:pt x="618086" y="593130"/>
                  </a:cubicBezTo>
                  <a:cubicBezTo>
                    <a:pt x="766708" y="748275"/>
                    <a:pt x="665668" y="632222"/>
                    <a:pt x="695434" y="671513"/>
                  </a:cubicBezTo>
                  <a:cubicBezTo>
                    <a:pt x="717850" y="699261"/>
                    <a:pt x="716660" y="726248"/>
                    <a:pt x="733534" y="752475"/>
                  </a:cubicBezTo>
                  <a:cubicBezTo>
                    <a:pt x="750408" y="778702"/>
                    <a:pt x="773059" y="814156"/>
                    <a:pt x="796680" y="828874"/>
                  </a:cubicBezTo>
                  <a:cubicBezTo>
                    <a:pt x="841527" y="846733"/>
                    <a:pt x="853433" y="863799"/>
                    <a:pt x="894311" y="847924"/>
                  </a:cubicBezTo>
                  <a:cubicBezTo>
                    <a:pt x="942730" y="886818"/>
                    <a:pt x="959398" y="894358"/>
                    <a:pt x="972892" y="895548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7" name="Serbest Form 209"/>
            <p:cNvSpPr/>
            <p:nvPr/>
          </p:nvSpPr>
          <p:spPr>
            <a:xfrm>
              <a:off x="8220086" y="1354982"/>
              <a:ext cx="918761" cy="678034"/>
            </a:xfrm>
            <a:custGeom>
              <a:avLst/>
              <a:gdLst>
                <a:gd name="connsiteX0" fmla="*/ 0 w 464344"/>
                <a:gd name="connsiteY0" fmla="*/ 0 h 54768"/>
                <a:gd name="connsiteX1" fmla="*/ 464344 w 464344"/>
                <a:gd name="connsiteY1" fmla="*/ 54768 h 54768"/>
                <a:gd name="connsiteX0" fmla="*/ 0 w 464344"/>
                <a:gd name="connsiteY0" fmla="*/ 0 h 54768"/>
                <a:gd name="connsiteX1" fmla="*/ 116682 w 464344"/>
                <a:gd name="connsiteY1" fmla="*/ 50006 h 54768"/>
                <a:gd name="connsiteX2" fmla="*/ 464344 w 464344"/>
                <a:gd name="connsiteY2" fmla="*/ 54768 h 54768"/>
                <a:gd name="connsiteX0" fmla="*/ 0 w 464344"/>
                <a:gd name="connsiteY0" fmla="*/ 0 h 54768"/>
                <a:gd name="connsiteX1" fmla="*/ 116682 w 464344"/>
                <a:gd name="connsiteY1" fmla="*/ 50006 h 54768"/>
                <a:gd name="connsiteX2" fmla="*/ 385763 w 464344"/>
                <a:gd name="connsiteY2" fmla="*/ 28575 h 54768"/>
                <a:gd name="connsiteX3" fmla="*/ 464344 w 464344"/>
                <a:gd name="connsiteY3" fmla="*/ 54768 h 54768"/>
                <a:gd name="connsiteX0" fmla="*/ 0 w 464344"/>
                <a:gd name="connsiteY0" fmla="*/ 0 h 58757"/>
                <a:gd name="connsiteX1" fmla="*/ 116682 w 464344"/>
                <a:gd name="connsiteY1" fmla="*/ 50006 h 58757"/>
                <a:gd name="connsiteX2" fmla="*/ 240507 w 464344"/>
                <a:gd name="connsiteY2" fmla="*/ 57150 h 58757"/>
                <a:gd name="connsiteX3" fmla="*/ 385763 w 464344"/>
                <a:gd name="connsiteY3" fmla="*/ 28575 h 58757"/>
                <a:gd name="connsiteX4" fmla="*/ 464344 w 464344"/>
                <a:gd name="connsiteY4" fmla="*/ 54768 h 58757"/>
                <a:gd name="connsiteX0" fmla="*/ 0 w 919163"/>
                <a:gd name="connsiteY0" fmla="*/ 290516 h 349273"/>
                <a:gd name="connsiteX1" fmla="*/ 116682 w 919163"/>
                <a:gd name="connsiteY1" fmla="*/ 340522 h 349273"/>
                <a:gd name="connsiteX2" fmla="*/ 240507 w 919163"/>
                <a:gd name="connsiteY2" fmla="*/ 347666 h 349273"/>
                <a:gd name="connsiteX3" fmla="*/ 385763 w 919163"/>
                <a:gd name="connsiteY3" fmla="*/ 319091 h 349273"/>
                <a:gd name="connsiteX4" fmla="*/ 919163 w 919163"/>
                <a:gd name="connsiteY4" fmla="*/ 3 h 349273"/>
                <a:gd name="connsiteX0" fmla="*/ 0 w 919163"/>
                <a:gd name="connsiteY0" fmla="*/ 388637 h 447394"/>
                <a:gd name="connsiteX1" fmla="*/ 116682 w 919163"/>
                <a:gd name="connsiteY1" fmla="*/ 438643 h 447394"/>
                <a:gd name="connsiteX2" fmla="*/ 240507 w 919163"/>
                <a:gd name="connsiteY2" fmla="*/ 445787 h 447394"/>
                <a:gd name="connsiteX3" fmla="*/ 385763 w 919163"/>
                <a:gd name="connsiteY3" fmla="*/ 417212 h 447394"/>
                <a:gd name="connsiteX4" fmla="*/ 714624 w 919163"/>
                <a:gd name="connsiteY4" fmla="*/ 10625 h 447394"/>
                <a:gd name="connsiteX5" fmla="*/ 919163 w 919163"/>
                <a:gd name="connsiteY5" fmla="*/ 98124 h 447394"/>
                <a:gd name="connsiteX0" fmla="*/ 0 w 919163"/>
                <a:gd name="connsiteY0" fmla="*/ 378012 h 436769"/>
                <a:gd name="connsiteX1" fmla="*/ 116682 w 919163"/>
                <a:gd name="connsiteY1" fmla="*/ 428018 h 436769"/>
                <a:gd name="connsiteX2" fmla="*/ 240507 w 919163"/>
                <a:gd name="connsiteY2" fmla="*/ 435162 h 436769"/>
                <a:gd name="connsiteX3" fmla="*/ 385763 w 919163"/>
                <a:gd name="connsiteY3" fmla="*/ 406587 h 436769"/>
                <a:gd name="connsiteX4" fmla="*/ 714624 w 919163"/>
                <a:gd name="connsiteY4" fmla="*/ 0 h 436769"/>
                <a:gd name="connsiteX5" fmla="*/ 919163 w 919163"/>
                <a:gd name="connsiteY5" fmla="*/ 87499 h 436769"/>
                <a:gd name="connsiteX0" fmla="*/ 0 w 919163"/>
                <a:gd name="connsiteY0" fmla="*/ 501407 h 560164"/>
                <a:gd name="connsiteX1" fmla="*/ 116682 w 919163"/>
                <a:gd name="connsiteY1" fmla="*/ 551413 h 560164"/>
                <a:gd name="connsiteX2" fmla="*/ 240507 w 919163"/>
                <a:gd name="connsiteY2" fmla="*/ 558557 h 560164"/>
                <a:gd name="connsiteX3" fmla="*/ 552451 w 919163"/>
                <a:gd name="connsiteY3" fmla="*/ 3726 h 560164"/>
                <a:gd name="connsiteX4" fmla="*/ 714624 w 919163"/>
                <a:gd name="connsiteY4" fmla="*/ 123395 h 560164"/>
                <a:gd name="connsiteX5" fmla="*/ 919163 w 919163"/>
                <a:gd name="connsiteY5" fmla="*/ 210894 h 560164"/>
                <a:gd name="connsiteX0" fmla="*/ 0 w 919163"/>
                <a:gd name="connsiteY0" fmla="*/ 504360 h 563117"/>
                <a:gd name="connsiteX1" fmla="*/ 116682 w 919163"/>
                <a:gd name="connsiteY1" fmla="*/ 554366 h 563117"/>
                <a:gd name="connsiteX2" fmla="*/ 240507 w 919163"/>
                <a:gd name="connsiteY2" fmla="*/ 561510 h 563117"/>
                <a:gd name="connsiteX3" fmla="*/ 552451 w 919163"/>
                <a:gd name="connsiteY3" fmla="*/ 6679 h 563117"/>
                <a:gd name="connsiteX4" fmla="*/ 714624 w 919163"/>
                <a:gd name="connsiteY4" fmla="*/ 126348 h 563117"/>
                <a:gd name="connsiteX5" fmla="*/ 919163 w 919163"/>
                <a:gd name="connsiteY5" fmla="*/ 213847 h 563117"/>
                <a:gd name="connsiteX0" fmla="*/ 0 w 919163"/>
                <a:gd name="connsiteY0" fmla="*/ 497681 h 556438"/>
                <a:gd name="connsiteX1" fmla="*/ 116682 w 919163"/>
                <a:gd name="connsiteY1" fmla="*/ 547687 h 556438"/>
                <a:gd name="connsiteX2" fmla="*/ 240507 w 919163"/>
                <a:gd name="connsiteY2" fmla="*/ 554831 h 556438"/>
                <a:gd name="connsiteX3" fmla="*/ 552451 w 919163"/>
                <a:gd name="connsiteY3" fmla="*/ 0 h 556438"/>
                <a:gd name="connsiteX4" fmla="*/ 714624 w 919163"/>
                <a:gd name="connsiteY4" fmla="*/ 119669 h 556438"/>
                <a:gd name="connsiteX5" fmla="*/ 919163 w 919163"/>
                <a:gd name="connsiteY5" fmla="*/ 207168 h 556438"/>
                <a:gd name="connsiteX0" fmla="*/ 0 w 919163"/>
                <a:gd name="connsiteY0" fmla="*/ 683461 h 733537"/>
                <a:gd name="connsiteX1" fmla="*/ 116682 w 919163"/>
                <a:gd name="connsiteY1" fmla="*/ 733467 h 733537"/>
                <a:gd name="connsiteX2" fmla="*/ 402432 w 919163"/>
                <a:gd name="connsiteY2" fmla="*/ 42 h 733537"/>
                <a:gd name="connsiteX3" fmla="*/ 552451 w 919163"/>
                <a:gd name="connsiteY3" fmla="*/ 185780 h 733537"/>
                <a:gd name="connsiteX4" fmla="*/ 714624 w 919163"/>
                <a:gd name="connsiteY4" fmla="*/ 305449 h 733537"/>
                <a:gd name="connsiteX5" fmla="*/ 919163 w 919163"/>
                <a:gd name="connsiteY5" fmla="*/ 392948 h 733537"/>
                <a:gd name="connsiteX0" fmla="*/ 0 w 919163"/>
                <a:gd name="connsiteY0" fmla="*/ 683472 h 733548"/>
                <a:gd name="connsiteX1" fmla="*/ 116682 w 919163"/>
                <a:gd name="connsiteY1" fmla="*/ 733478 h 733548"/>
                <a:gd name="connsiteX2" fmla="*/ 402432 w 919163"/>
                <a:gd name="connsiteY2" fmla="*/ 53 h 733548"/>
                <a:gd name="connsiteX3" fmla="*/ 552451 w 919163"/>
                <a:gd name="connsiteY3" fmla="*/ 185791 h 733548"/>
                <a:gd name="connsiteX4" fmla="*/ 714624 w 919163"/>
                <a:gd name="connsiteY4" fmla="*/ 305460 h 733548"/>
                <a:gd name="connsiteX5" fmla="*/ 919163 w 919163"/>
                <a:gd name="connsiteY5" fmla="*/ 392959 h 733548"/>
                <a:gd name="connsiteX0" fmla="*/ 0 w 919163"/>
                <a:gd name="connsiteY0" fmla="*/ 683472 h 733548"/>
                <a:gd name="connsiteX1" fmla="*/ 116682 w 919163"/>
                <a:gd name="connsiteY1" fmla="*/ 733478 h 733548"/>
                <a:gd name="connsiteX2" fmla="*/ 402432 w 919163"/>
                <a:gd name="connsiteY2" fmla="*/ 53 h 733548"/>
                <a:gd name="connsiteX3" fmla="*/ 561976 w 919163"/>
                <a:gd name="connsiteY3" fmla="*/ 183410 h 733548"/>
                <a:gd name="connsiteX4" fmla="*/ 714624 w 919163"/>
                <a:gd name="connsiteY4" fmla="*/ 305460 h 733548"/>
                <a:gd name="connsiteX5" fmla="*/ 919163 w 919163"/>
                <a:gd name="connsiteY5" fmla="*/ 392959 h 733548"/>
                <a:gd name="connsiteX0" fmla="*/ 0 w 919163"/>
                <a:gd name="connsiteY0" fmla="*/ 683472 h 733548"/>
                <a:gd name="connsiteX1" fmla="*/ 116682 w 919163"/>
                <a:gd name="connsiteY1" fmla="*/ 733478 h 733548"/>
                <a:gd name="connsiteX2" fmla="*/ 402432 w 919163"/>
                <a:gd name="connsiteY2" fmla="*/ 53 h 733548"/>
                <a:gd name="connsiteX3" fmla="*/ 561976 w 919163"/>
                <a:gd name="connsiteY3" fmla="*/ 183410 h 733548"/>
                <a:gd name="connsiteX4" fmla="*/ 714624 w 919163"/>
                <a:gd name="connsiteY4" fmla="*/ 305460 h 733548"/>
                <a:gd name="connsiteX5" fmla="*/ 919163 w 919163"/>
                <a:gd name="connsiteY5" fmla="*/ 392959 h 733548"/>
                <a:gd name="connsiteX0" fmla="*/ 0 w 919163"/>
                <a:gd name="connsiteY0" fmla="*/ 683472 h 733548"/>
                <a:gd name="connsiteX1" fmla="*/ 116682 w 919163"/>
                <a:gd name="connsiteY1" fmla="*/ 733478 h 733548"/>
                <a:gd name="connsiteX2" fmla="*/ 402432 w 919163"/>
                <a:gd name="connsiteY2" fmla="*/ 53 h 733548"/>
                <a:gd name="connsiteX3" fmla="*/ 561976 w 919163"/>
                <a:gd name="connsiteY3" fmla="*/ 183410 h 733548"/>
                <a:gd name="connsiteX4" fmla="*/ 714624 w 919163"/>
                <a:gd name="connsiteY4" fmla="*/ 305460 h 733548"/>
                <a:gd name="connsiteX5" fmla="*/ 919163 w 919163"/>
                <a:gd name="connsiteY5" fmla="*/ 392959 h 733548"/>
                <a:gd name="connsiteX0" fmla="*/ 0 w 919163"/>
                <a:gd name="connsiteY0" fmla="*/ 683472 h 683474"/>
                <a:gd name="connsiteX1" fmla="*/ 454820 w 919163"/>
                <a:gd name="connsiteY1" fmla="*/ 323903 h 683474"/>
                <a:gd name="connsiteX2" fmla="*/ 402432 w 919163"/>
                <a:gd name="connsiteY2" fmla="*/ 53 h 683474"/>
                <a:gd name="connsiteX3" fmla="*/ 561976 w 919163"/>
                <a:gd name="connsiteY3" fmla="*/ 183410 h 683474"/>
                <a:gd name="connsiteX4" fmla="*/ 714624 w 919163"/>
                <a:gd name="connsiteY4" fmla="*/ 305460 h 683474"/>
                <a:gd name="connsiteX5" fmla="*/ 919163 w 919163"/>
                <a:gd name="connsiteY5" fmla="*/ 392959 h 683474"/>
                <a:gd name="connsiteX0" fmla="*/ 0 w 919163"/>
                <a:gd name="connsiteY0" fmla="*/ 669191 h 669193"/>
                <a:gd name="connsiteX1" fmla="*/ 454820 w 919163"/>
                <a:gd name="connsiteY1" fmla="*/ 309622 h 669193"/>
                <a:gd name="connsiteX2" fmla="*/ 411957 w 919163"/>
                <a:gd name="connsiteY2" fmla="*/ 59 h 669193"/>
                <a:gd name="connsiteX3" fmla="*/ 561976 w 919163"/>
                <a:gd name="connsiteY3" fmla="*/ 169129 h 669193"/>
                <a:gd name="connsiteX4" fmla="*/ 714624 w 919163"/>
                <a:gd name="connsiteY4" fmla="*/ 291179 h 669193"/>
                <a:gd name="connsiteX5" fmla="*/ 919163 w 919163"/>
                <a:gd name="connsiteY5" fmla="*/ 378678 h 669193"/>
                <a:gd name="connsiteX0" fmla="*/ 0 w 919163"/>
                <a:gd name="connsiteY0" fmla="*/ 671870 h 671872"/>
                <a:gd name="connsiteX1" fmla="*/ 454820 w 919163"/>
                <a:gd name="connsiteY1" fmla="*/ 312301 h 671872"/>
                <a:gd name="connsiteX2" fmla="*/ 386012 w 919163"/>
                <a:gd name="connsiteY2" fmla="*/ 93834 h 671872"/>
                <a:gd name="connsiteX3" fmla="*/ 411957 w 919163"/>
                <a:gd name="connsiteY3" fmla="*/ 2738 h 671872"/>
                <a:gd name="connsiteX4" fmla="*/ 561976 w 919163"/>
                <a:gd name="connsiteY4" fmla="*/ 171808 h 671872"/>
                <a:gd name="connsiteX5" fmla="*/ 714624 w 919163"/>
                <a:gd name="connsiteY5" fmla="*/ 293858 h 671872"/>
                <a:gd name="connsiteX6" fmla="*/ 919163 w 919163"/>
                <a:gd name="connsiteY6" fmla="*/ 381357 h 671872"/>
                <a:gd name="connsiteX0" fmla="*/ 0 w 919163"/>
                <a:gd name="connsiteY0" fmla="*/ 671487 h 671489"/>
                <a:gd name="connsiteX1" fmla="*/ 454820 w 919163"/>
                <a:gd name="connsiteY1" fmla="*/ 311918 h 671489"/>
                <a:gd name="connsiteX2" fmla="*/ 386012 w 919163"/>
                <a:gd name="connsiteY2" fmla="*/ 93451 h 671489"/>
                <a:gd name="connsiteX3" fmla="*/ 411957 w 919163"/>
                <a:gd name="connsiteY3" fmla="*/ 2355 h 671489"/>
                <a:gd name="connsiteX4" fmla="*/ 561976 w 919163"/>
                <a:gd name="connsiteY4" fmla="*/ 171425 h 671489"/>
                <a:gd name="connsiteX5" fmla="*/ 714624 w 919163"/>
                <a:gd name="connsiteY5" fmla="*/ 293475 h 671489"/>
                <a:gd name="connsiteX6" fmla="*/ 919163 w 919163"/>
                <a:gd name="connsiteY6" fmla="*/ 380974 h 671489"/>
                <a:gd name="connsiteX0" fmla="*/ 0 w 919163"/>
                <a:gd name="connsiteY0" fmla="*/ 680763 h 680765"/>
                <a:gd name="connsiteX1" fmla="*/ 454820 w 919163"/>
                <a:gd name="connsiteY1" fmla="*/ 321194 h 680765"/>
                <a:gd name="connsiteX2" fmla="*/ 386012 w 919163"/>
                <a:gd name="connsiteY2" fmla="*/ 102727 h 680765"/>
                <a:gd name="connsiteX3" fmla="*/ 390525 w 919163"/>
                <a:gd name="connsiteY3" fmla="*/ 2106 h 680765"/>
                <a:gd name="connsiteX4" fmla="*/ 561976 w 919163"/>
                <a:gd name="connsiteY4" fmla="*/ 180701 h 680765"/>
                <a:gd name="connsiteX5" fmla="*/ 714624 w 919163"/>
                <a:gd name="connsiteY5" fmla="*/ 302751 h 680765"/>
                <a:gd name="connsiteX6" fmla="*/ 919163 w 919163"/>
                <a:gd name="connsiteY6" fmla="*/ 390250 h 680765"/>
                <a:gd name="connsiteX0" fmla="*/ 0 w 919163"/>
                <a:gd name="connsiteY0" fmla="*/ 680763 h 680765"/>
                <a:gd name="connsiteX1" fmla="*/ 454820 w 919163"/>
                <a:gd name="connsiteY1" fmla="*/ 321194 h 680765"/>
                <a:gd name="connsiteX2" fmla="*/ 386012 w 919163"/>
                <a:gd name="connsiteY2" fmla="*/ 102727 h 680765"/>
                <a:gd name="connsiteX3" fmla="*/ 390525 w 919163"/>
                <a:gd name="connsiteY3" fmla="*/ 2106 h 680765"/>
                <a:gd name="connsiteX4" fmla="*/ 561976 w 919163"/>
                <a:gd name="connsiteY4" fmla="*/ 180701 h 680765"/>
                <a:gd name="connsiteX5" fmla="*/ 714624 w 919163"/>
                <a:gd name="connsiteY5" fmla="*/ 302751 h 680765"/>
                <a:gd name="connsiteX6" fmla="*/ 919163 w 919163"/>
                <a:gd name="connsiteY6" fmla="*/ 390250 h 680765"/>
                <a:gd name="connsiteX0" fmla="*/ 0 w 919163"/>
                <a:gd name="connsiteY0" fmla="*/ 678657 h 678659"/>
                <a:gd name="connsiteX1" fmla="*/ 454820 w 919163"/>
                <a:gd name="connsiteY1" fmla="*/ 319088 h 678659"/>
                <a:gd name="connsiteX2" fmla="*/ 386012 w 919163"/>
                <a:gd name="connsiteY2" fmla="*/ 100621 h 678659"/>
                <a:gd name="connsiteX3" fmla="*/ 390525 w 919163"/>
                <a:gd name="connsiteY3" fmla="*/ 0 h 678659"/>
                <a:gd name="connsiteX4" fmla="*/ 561976 w 919163"/>
                <a:gd name="connsiteY4" fmla="*/ 178595 h 678659"/>
                <a:gd name="connsiteX5" fmla="*/ 714624 w 919163"/>
                <a:gd name="connsiteY5" fmla="*/ 300645 h 678659"/>
                <a:gd name="connsiteX6" fmla="*/ 919163 w 919163"/>
                <a:gd name="connsiteY6" fmla="*/ 388144 h 678659"/>
                <a:gd name="connsiteX0" fmla="*/ 0 w 919163"/>
                <a:gd name="connsiteY0" fmla="*/ 678657 h 678659"/>
                <a:gd name="connsiteX1" fmla="*/ 454820 w 919163"/>
                <a:gd name="connsiteY1" fmla="*/ 319088 h 678659"/>
                <a:gd name="connsiteX2" fmla="*/ 383630 w 919163"/>
                <a:gd name="connsiteY2" fmla="*/ 112528 h 678659"/>
                <a:gd name="connsiteX3" fmla="*/ 390525 w 919163"/>
                <a:gd name="connsiteY3" fmla="*/ 0 h 678659"/>
                <a:gd name="connsiteX4" fmla="*/ 561976 w 919163"/>
                <a:gd name="connsiteY4" fmla="*/ 178595 h 678659"/>
                <a:gd name="connsiteX5" fmla="*/ 714624 w 919163"/>
                <a:gd name="connsiteY5" fmla="*/ 300645 h 678659"/>
                <a:gd name="connsiteX6" fmla="*/ 919163 w 919163"/>
                <a:gd name="connsiteY6" fmla="*/ 388144 h 678659"/>
                <a:gd name="connsiteX0" fmla="*/ 0 w 919163"/>
                <a:gd name="connsiteY0" fmla="*/ 678657 h 678659"/>
                <a:gd name="connsiteX1" fmla="*/ 454820 w 919163"/>
                <a:gd name="connsiteY1" fmla="*/ 319088 h 678659"/>
                <a:gd name="connsiteX2" fmla="*/ 405062 w 919163"/>
                <a:gd name="connsiteY2" fmla="*/ 291121 h 678659"/>
                <a:gd name="connsiteX3" fmla="*/ 383630 w 919163"/>
                <a:gd name="connsiteY3" fmla="*/ 112528 h 678659"/>
                <a:gd name="connsiteX4" fmla="*/ 390525 w 919163"/>
                <a:gd name="connsiteY4" fmla="*/ 0 h 678659"/>
                <a:gd name="connsiteX5" fmla="*/ 561976 w 919163"/>
                <a:gd name="connsiteY5" fmla="*/ 178595 h 678659"/>
                <a:gd name="connsiteX6" fmla="*/ 714624 w 919163"/>
                <a:gd name="connsiteY6" fmla="*/ 300645 h 678659"/>
                <a:gd name="connsiteX7" fmla="*/ 919163 w 919163"/>
                <a:gd name="connsiteY7" fmla="*/ 388144 h 678659"/>
                <a:gd name="connsiteX0" fmla="*/ 0 w 919163"/>
                <a:gd name="connsiteY0" fmla="*/ 678657 h 678659"/>
                <a:gd name="connsiteX1" fmla="*/ 454820 w 919163"/>
                <a:gd name="connsiteY1" fmla="*/ 319088 h 678659"/>
                <a:gd name="connsiteX2" fmla="*/ 405062 w 919163"/>
                <a:gd name="connsiteY2" fmla="*/ 291121 h 678659"/>
                <a:gd name="connsiteX3" fmla="*/ 383630 w 919163"/>
                <a:gd name="connsiteY3" fmla="*/ 112528 h 678659"/>
                <a:gd name="connsiteX4" fmla="*/ 390525 w 919163"/>
                <a:gd name="connsiteY4" fmla="*/ 0 h 678659"/>
                <a:gd name="connsiteX5" fmla="*/ 561976 w 919163"/>
                <a:gd name="connsiteY5" fmla="*/ 178595 h 678659"/>
                <a:gd name="connsiteX6" fmla="*/ 714624 w 919163"/>
                <a:gd name="connsiteY6" fmla="*/ 300645 h 678659"/>
                <a:gd name="connsiteX7" fmla="*/ 919163 w 919163"/>
                <a:gd name="connsiteY7" fmla="*/ 388144 h 678659"/>
                <a:gd name="connsiteX0" fmla="*/ 0 w 919163"/>
                <a:gd name="connsiteY0" fmla="*/ 678657 h 678665"/>
                <a:gd name="connsiteX1" fmla="*/ 454820 w 919163"/>
                <a:gd name="connsiteY1" fmla="*/ 319088 h 678665"/>
                <a:gd name="connsiteX2" fmla="*/ 405062 w 919163"/>
                <a:gd name="connsiteY2" fmla="*/ 291121 h 678665"/>
                <a:gd name="connsiteX3" fmla="*/ 383630 w 919163"/>
                <a:gd name="connsiteY3" fmla="*/ 112528 h 678665"/>
                <a:gd name="connsiteX4" fmla="*/ 390525 w 919163"/>
                <a:gd name="connsiteY4" fmla="*/ 0 h 678665"/>
                <a:gd name="connsiteX5" fmla="*/ 561976 w 919163"/>
                <a:gd name="connsiteY5" fmla="*/ 178595 h 678665"/>
                <a:gd name="connsiteX6" fmla="*/ 714624 w 919163"/>
                <a:gd name="connsiteY6" fmla="*/ 300645 h 678665"/>
                <a:gd name="connsiteX7" fmla="*/ 919163 w 919163"/>
                <a:gd name="connsiteY7" fmla="*/ 388144 h 678665"/>
                <a:gd name="connsiteX0" fmla="*/ 0 w 919163"/>
                <a:gd name="connsiteY0" fmla="*/ 678657 h 678665"/>
                <a:gd name="connsiteX1" fmla="*/ 454820 w 919163"/>
                <a:gd name="connsiteY1" fmla="*/ 319088 h 678665"/>
                <a:gd name="connsiteX2" fmla="*/ 405062 w 919163"/>
                <a:gd name="connsiteY2" fmla="*/ 291121 h 678665"/>
                <a:gd name="connsiteX3" fmla="*/ 383630 w 919163"/>
                <a:gd name="connsiteY3" fmla="*/ 112528 h 678665"/>
                <a:gd name="connsiteX4" fmla="*/ 390525 w 919163"/>
                <a:gd name="connsiteY4" fmla="*/ 0 h 678665"/>
                <a:gd name="connsiteX5" fmla="*/ 561976 w 919163"/>
                <a:gd name="connsiteY5" fmla="*/ 178595 h 678665"/>
                <a:gd name="connsiteX6" fmla="*/ 714624 w 919163"/>
                <a:gd name="connsiteY6" fmla="*/ 300645 h 678665"/>
                <a:gd name="connsiteX7" fmla="*/ 919163 w 919163"/>
                <a:gd name="connsiteY7" fmla="*/ 388144 h 678665"/>
                <a:gd name="connsiteX0" fmla="*/ 0 w 919163"/>
                <a:gd name="connsiteY0" fmla="*/ 678657 h 678665"/>
                <a:gd name="connsiteX1" fmla="*/ 454820 w 919163"/>
                <a:gd name="connsiteY1" fmla="*/ 319088 h 678665"/>
                <a:gd name="connsiteX2" fmla="*/ 400299 w 919163"/>
                <a:gd name="connsiteY2" fmla="*/ 255402 h 678665"/>
                <a:gd name="connsiteX3" fmla="*/ 383630 w 919163"/>
                <a:gd name="connsiteY3" fmla="*/ 112528 h 678665"/>
                <a:gd name="connsiteX4" fmla="*/ 390525 w 919163"/>
                <a:gd name="connsiteY4" fmla="*/ 0 h 678665"/>
                <a:gd name="connsiteX5" fmla="*/ 561976 w 919163"/>
                <a:gd name="connsiteY5" fmla="*/ 178595 h 678665"/>
                <a:gd name="connsiteX6" fmla="*/ 714624 w 919163"/>
                <a:gd name="connsiteY6" fmla="*/ 300645 h 678665"/>
                <a:gd name="connsiteX7" fmla="*/ 919163 w 919163"/>
                <a:gd name="connsiteY7" fmla="*/ 388144 h 678665"/>
                <a:gd name="connsiteX0" fmla="*/ 0 w 919163"/>
                <a:gd name="connsiteY0" fmla="*/ 678657 h 678665"/>
                <a:gd name="connsiteX1" fmla="*/ 454820 w 919163"/>
                <a:gd name="connsiteY1" fmla="*/ 319088 h 678665"/>
                <a:gd name="connsiteX2" fmla="*/ 400299 w 919163"/>
                <a:gd name="connsiteY2" fmla="*/ 262546 h 678665"/>
                <a:gd name="connsiteX3" fmla="*/ 383630 w 919163"/>
                <a:gd name="connsiteY3" fmla="*/ 112528 h 678665"/>
                <a:gd name="connsiteX4" fmla="*/ 390525 w 919163"/>
                <a:gd name="connsiteY4" fmla="*/ 0 h 678665"/>
                <a:gd name="connsiteX5" fmla="*/ 561976 w 919163"/>
                <a:gd name="connsiteY5" fmla="*/ 178595 h 678665"/>
                <a:gd name="connsiteX6" fmla="*/ 714624 w 919163"/>
                <a:gd name="connsiteY6" fmla="*/ 300645 h 678665"/>
                <a:gd name="connsiteX7" fmla="*/ 919163 w 919163"/>
                <a:gd name="connsiteY7" fmla="*/ 388144 h 678665"/>
                <a:gd name="connsiteX0" fmla="*/ 0 w 919163"/>
                <a:gd name="connsiteY0" fmla="*/ 678657 h 678665"/>
                <a:gd name="connsiteX1" fmla="*/ 454820 w 919163"/>
                <a:gd name="connsiteY1" fmla="*/ 319088 h 678665"/>
                <a:gd name="connsiteX2" fmla="*/ 400299 w 919163"/>
                <a:gd name="connsiteY2" fmla="*/ 262546 h 678665"/>
                <a:gd name="connsiteX3" fmla="*/ 383630 w 919163"/>
                <a:gd name="connsiteY3" fmla="*/ 112528 h 678665"/>
                <a:gd name="connsiteX4" fmla="*/ 390525 w 919163"/>
                <a:gd name="connsiteY4" fmla="*/ 0 h 678665"/>
                <a:gd name="connsiteX5" fmla="*/ 561976 w 919163"/>
                <a:gd name="connsiteY5" fmla="*/ 178595 h 678665"/>
                <a:gd name="connsiteX6" fmla="*/ 714624 w 919163"/>
                <a:gd name="connsiteY6" fmla="*/ 300645 h 678665"/>
                <a:gd name="connsiteX7" fmla="*/ 919163 w 919163"/>
                <a:gd name="connsiteY7" fmla="*/ 388144 h 678665"/>
                <a:gd name="connsiteX0" fmla="*/ 0 w 919163"/>
                <a:gd name="connsiteY0" fmla="*/ 678657 h 678665"/>
                <a:gd name="connsiteX1" fmla="*/ 454820 w 919163"/>
                <a:gd name="connsiteY1" fmla="*/ 319088 h 678665"/>
                <a:gd name="connsiteX2" fmla="*/ 400299 w 919163"/>
                <a:gd name="connsiteY2" fmla="*/ 262546 h 678665"/>
                <a:gd name="connsiteX3" fmla="*/ 383630 w 919163"/>
                <a:gd name="connsiteY3" fmla="*/ 112528 h 678665"/>
                <a:gd name="connsiteX4" fmla="*/ 390525 w 919163"/>
                <a:gd name="connsiteY4" fmla="*/ 0 h 678665"/>
                <a:gd name="connsiteX5" fmla="*/ 561976 w 919163"/>
                <a:gd name="connsiteY5" fmla="*/ 178595 h 678665"/>
                <a:gd name="connsiteX6" fmla="*/ 714624 w 919163"/>
                <a:gd name="connsiteY6" fmla="*/ 300645 h 678665"/>
                <a:gd name="connsiteX7" fmla="*/ 919163 w 919163"/>
                <a:gd name="connsiteY7" fmla="*/ 388144 h 678665"/>
                <a:gd name="connsiteX0" fmla="*/ 0 w 919163"/>
                <a:gd name="connsiteY0" fmla="*/ 678657 h 678660"/>
                <a:gd name="connsiteX1" fmla="*/ 454820 w 919163"/>
                <a:gd name="connsiteY1" fmla="*/ 319088 h 678660"/>
                <a:gd name="connsiteX2" fmla="*/ 400299 w 919163"/>
                <a:gd name="connsiteY2" fmla="*/ 262546 h 678660"/>
                <a:gd name="connsiteX3" fmla="*/ 383630 w 919163"/>
                <a:gd name="connsiteY3" fmla="*/ 112528 h 678660"/>
                <a:gd name="connsiteX4" fmla="*/ 390525 w 919163"/>
                <a:gd name="connsiteY4" fmla="*/ 0 h 678660"/>
                <a:gd name="connsiteX5" fmla="*/ 561976 w 919163"/>
                <a:gd name="connsiteY5" fmla="*/ 178595 h 678660"/>
                <a:gd name="connsiteX6" fmla="*/ 714624 w 919163"/>
                <a:gd name="connsiteY6" fmla="*/ 300645 h 678660"/>
                <a:gd name="connsiteX7" fmla="*/ 919163 w 919163"/>
                <a:gd name="connsiteY7" fmla="*/ 388144 h 678660"/>
                <a:gd name="connsiteX0" fmla="*/ 0 w 919163"/>
                <a:gd name="connsiteY0" fmla="*/ 678657 h 678657"/>
                <a:gd name="connsiteX1" fmla="*/ 343149 w 919163"/>
                <a:gd name="connsiteY1" fmla="*/ 388752 h 678657"/>
                <a:gd name="connsiteX2" fmla="*/ 454820 w 919163"/>
                <a:gd name="connsiteY2" fmla="*/ 319088 h 678657"/>
                <a:gd name="connsiteX3" fmla="*/ 400299 w 919163"/>
                <a:gd name="connsiteY3" fmla="*/ 262546 h 678657"/>
                <a:gd name="connsiteX4" fmla="*/ 383630 w 919163"/>
                <a:gd name="connsiteY4" fmla="*/ 112528 h 678657"/>
                <a:gd name="connsiteX5" fmla="*/ 390525 w 919163"/>
                <a:gd name="connsiteY5" fmla="*/ 0 h 678657"/>
                <a:gd name="connsiteX6" fmla="*/ 561976 w 919163"/>
                <a:gd name="connsiteY6" fmla="*/ 178595 h 678657"/>
                <a:gd name="connsiteX7" fmla="*/ 714624 w 919163"/>
                <a:gd name="connsiteY7" fmla="*/ 300645 h 678657"/>
                <a:gd name="connsiteX8" fmla="*/ 919163 w 919163"/>
                <a:gd name="connsiteY8" fmla="*/ 388144 h 678657"/>
                <a:gd name="connsiteX0" fmla="*/ 0 w 919163"/>
                <a:gd name="connsiteY0" fmla="*/ 678657 h 678657"/>
                <a:gd name="connsiteX1" fmla="*/ 343149 w 919163"/>
                <a:gd name="connsiteY1" fmla="*/ 388752 h 678657"/>
                <a:gd name="connsiteX2" fmla="*/ 454820 w 919163"/>
                <a:gd name="connsiteY2" fmla="*/ 319088 h 678657"/>
                <a:gd name="connsiteX3" fmla="*/ 400299 w 919163"/>
                <a:gd name="connsiteY3" fmla="*/ 262546 h 678657"/>
                <a:gd name="connsiteX4" fmla="*/ 383630 w 919163"/>
                <a:gd name="connsiteY4" fmla="*/ 112528 h 678657"/>
                <a:gd name="connsiteX5" fmla="*/ 390525 w 919163"/>
                <a:gd name="connsiteY5" fmla="*/ 0 h 678657"/>
                <a:gd name="connsiteX6" fmla="*/ 561976 w 919163"/>
                <a:gd name="connsiteY6" fmla="*/ 178595 h 678657"/>
                <a:gd name="connsiteX7" fmla="*/ 714624 w 919163"/>
                <a:gd name="connsiteY7" fmla="*/ 300645 h 678657"/>
                <a:gd name="connsiteX8" fmla="*/ 919163 w 919163"/>
                <a:gd name="connsiteY8" fmla="*/ 388144 h 678657"/>
                <a:gd name="connsiteX0" fmla="*/ 0 w 919163"/>
                <a:gd name="connsiteY0" fmla="*/ 678657 h 678657"/>
                <a:gd name="connsiteX1" fmla="*/ 343149 w 919163"/>
                <a:gd name="connsiteY1" fmla="*/ 388752 h 678657"/>
                <a:gd name="connsiteX2" fmla="*/ 454820 w 919163"/>
                <a:gd name="connsiteY2" fmla="*/ 319088 h 678657"/>
                <a:gd name="connsiteX3" fmla="*/ 400299 w 919163"/>
                <a:gd name="connsiteY3" fmla="*/ 262546 h 678657"/>
                <a:gd name="connsiteX4" fmla="*/ 383630 w 919163"/>
                <a:gd name="connsiteY4" fmla="*/ 112528 h 678657"/>
                <a:gd name="connsiteX5" fmla="*/ 390525 w 919163"/>
                <a:gd name="connsiteY5" fmla="*/ 0 h 678657"/>
                <a:gd name="connsiteX6" fmla="*/ 561976 w 919163"/>
                <a:gd name="connsiteY6" fmla="*/ 178595 h 678657"/>
                <a:gd name="connsiteX7" fmla="*/ 714624 w 919163"/>
                <a:gd name="connsiteY7" fmla="*/ 300645 h 678657"/>
                <a:gd name="connsiteX8" fmla="*/ 919163 w 919163"/>
                <a:gd name="connsiteY8" fmla="*/ 388144 h 678657"/>
                <a:gd name="connsiteX0" fmla="*/ 0 w 919163"/>
                <a:gd name="connsiteY0" fmla="*/ 678657 h 678657"/>
                <a:gd name="connsiteX1" fmla="*/ 343149 w 919163"/>
                <a:gd name="connsiteY1" fmla="*/ 388752 h 678657"/>
                <a:gd name="connsiteX2" fmla="*/ 386012 w 919163"/>
                <a:gd name="connsiteY2" fmla="*/ 379228 h 678657"/>
                <a:gd name="connsiteX3" fmla="*/ 454820 w 919163"/>
                <a:gd name="connsiteY3" fmla="*/ 319088 h 678657"/>
                <a:gd name="connsiteX4" fmla="*/ 400299 w 919163"/>
                <a:gd name="connsiteY4" fmla="*/ 262546 h 678657"/>
                <a:gd name="connsiteX5" fmla="*/ 383630 w 919163"/>
                <a:gd name="connsiteY5" fmla="*/ 112528 h 678657"/>
                <a:gd name="connsiteX6" fmla="*/ 390525 w 919163"/>
                <a:gd name="connsiteY6" fmla="*/ 0 h 678657"/>
                <a:gd name="connsiteX7" fmla="*/ 561976 w 919163"/>
                <a:gd name="connsiteY7" fmla="*/ 178595 h 678657"/>
                <a:gd name="connsiteX8" fmla="*/ 714624 w 919163"/>
                <a:gd name="connsiteY8" fmla="*/ 300645 h 678657"/>
                <a:gd name="connsiteX9" fmla="*/ 919163 w 919163"/>
                <a:gd name="connsiteY9" fmla="*/ 388144 h 678657"/>
                <a:gd name="connsiteX0" fmla="*/ 0 w 919163"/>
                <a:gd name="connsiteY0" fmla="*/ 678657 h 678657"/>
                <a:gd name="connsiteX1" fmla="*/ 343149 w 919163"/>
                <a:gd name="connsiteY1" fmla="*/ 388752 h 678657"/>
                <a:gd name="connsiteX2" fmla="*/ 386012 w 919163"/>
                <a:gd name="connsiteY2" fmla="*/ 379228 h 678657"/>
                <a:gd name="connsiteX3" fmla="*/ 447676 w 919163"/>
                <a:gd name="connsiteY3" fmla="*/ 302419 h 678657"/>
                <a:gd name="connsiteX4" fmla="*/ 400299 w 919163"/>
                <a:gd name="connsiteY4" fmla="*/ 262546 h 678657"/>
                <a:gd name="connsiteX5" fmla="*/ 383630 w 919163"/>
                <a:gd name="connsiteY5" fmla="*/ 112528 h 678657"/>
                <a:gd name="connsiteX6" fmla="*/ 390525 w 919163"/>
                <a:gd name="connsiteY6" fmla="*/ 0 h 678657"/>
                <a:gd name="connsiteX7" fmla="*/ 561976 w 919163"/>
                <a:gd name="connsiteY7" fmla="*/ 178595 h 678657"/>
                <a:gd name="connsiteX8" fmla="*/ 714624 w 919163"/>
                <a:gd name="connsiteY8" fmla="*/ 300645 h 678657"/>
                <a:gd name="connsiteX9" fmla="*/ 919163 w 919163"/>
                <a:gd name="connsiteY9" fmla="*/ 388144 h 678657"/>
                <a:gd name="connsiteX0" fmla="*/ 0 w 919163"/>
                <a:gd name="connsiteY0" fmla="*/ 678657 h 678657"/>
                <a:gd name="connsiteX1" fmla="*/ 343149 w 919163"/>
                <a:gd name="connsiteY1" fmla="*/ 388752 h 678657"/>
                <a:gd name="connsiteX2" fmla="*/ 386012 w 919163"/>
                <a:gd name="connsiteY2" fmla="*/ 379228 h 678657"/>
                <a:gd name="connsiteX3" fmla="*/ 447676 w 919163"/>
                <a:gd name="connsiteY3" fmla="*/ 302419 h 678657"/>
                <a:gd name="connsiteX4" fmla="*/ 400299 w 919163"/>
                <a:gd name="connsiteY4" fmla="*/ 262546 h 678657"/>
                <a:gd name="connsiteX5" fmla="*/ 383630 w 919163"/>
                <a:gd name="connsiteY5" fmla="*/ 112528 h 678657"/>
                <a:gd name="connsiteX6" fmla="*/ 390525 w 919163"/>
                <a:gd name="connsiteY6" fmla="*/ 0 h 678657"/>
                <a:gd name="connsiteX7" fmla="*/ 561976 w 919163"/>
                <a:gd name="connsiteY7" fmla="*/ 178595 h 678657"/>
                <a:gd name="connsiteX8" fmla="*/ 714624 w 919163"/>
                <a:gd name="connsiteY8" fmla="*/ 300645 h 678657"/>
                <a:gd name="connsiteX9" fmla="*/ 919163 w 919163"/>
                <a:gd name="connsiteY9" fmla="*/ 388144 h 678657"/>
                <a:gd name="connsiteX0" fmla="*/ 0 w 919163"/>
                <a:gd name="connsiteY0" fmla="*/ 678657 h 678657"/>
                <a:gd name="connsiteX1" fmla="*/ 357437 w 919163"/>
                <a:gd name="connsiteY1" fmla="*/ 481622 h 678657"/>
                <a:gd name="connsiteX2" fmla="*/ 343149 w 919163"/>
                <a:gd name="connsiteY2" fmla="*/ 388752 h 678657"/>
                <a:gd name="connsiteX3" fmla="*/ 386012 w 919163"/>
                <a:gd name="connsiteY3" fmla="*/ 379228 h 678657"/>
                <a:gd name="connsiteX4" fmla="*/ 447676 w 919163"/>
                <a:gd name="connsiteY4" fmla="*/ 302419 h 678657"/>
                <a:gd name="connsiteX5" fmla="*/ 400299 w 919163"/>
                <a:gd name="connsiteY5" fmla="*/ 262546 h 678657"/>
                <a:gd name="connsiteX6" fmla="*/ 383630 w 919163"/>
                <a:gd name="connsiteY6" fmla="*/ 112528 h 678657"/>
                <a:gd name="connsiteX7" fmla="*/ 390525 w 919163"/>
                <a:gd name="connsiteY7" fmla="*/ 0 h 678657"/>
                <a:gd name="connsiteX8" fmla="*/ 561976 w 919163"/>
                <a:gd name="connsiteY8" fmla="*/ 178595 h 678657"/>
                <a:gd name="connsiteX9" fmla="*/ 714624 w 919163"/>
                <a:gd name="connsiteY9" fmla="*/ 300645 h 678657"/>
                <a:gd name="connsiteX10" fmla="*/ 919163 w 919163"/>
                <a:gd name="connsiteY10" fmla="*/ 388144 h 678657"/>
                <a:gd name="connsiteX0" fmla="*/ 0 w 919163"/>
                <a:gd name="connsiteY0" fmla="*/ 678657 h 678657"/>
                <a:gd name="connsiteX1" fmla="*/ 357437 w 919163"/>
                <a:gd name="connsiteY1" fmla="*/ 481622 h 678657"/>
                <a:gd name="connsiteX2" fmla="*/ 343149 w 919163"/>
                <a:gd name="connsiteY2" fmla="*/ 388752 h 678657"/>
                <a:gd name="connsiteX3" fmla="*/ 386012 w 919163"/>
                <a:gd name="connsiteY3" fmla="*/ 379228 h 678657"/>
                <a:gd name="connsiteX4" fmla="*/ 447676 w 919163"/>
                <a:gd name="connsiteY4" fmla="*/ 302419 h 678657"/>
                <a:gd name="connsiteX5" fmla="*/ 400299 w 919163"/>
                <a:gd name="connsiteY5" fmla="*/ 262546 h 678657"/>
                <a:gd name="connsiteX6" fmla="*/ 383630 w 919163"/>
                <a:gd name="connsiteY6" fmla="*/ 112528 h 678657"/>
                <a:gd name="connsiteX7" fmla="*/ 390525 w 919163"/>
                <a:gd name="connsiteY7" fmla="*/ 0 h 678657"/>
                <a:gd name="connsiteX8" fmla="*/ 561976 w 919163"/>
                <a:gd name="connsiteY8" fmla="*/ 178595 h 678657"/>
                <a:gd name="connsiteX9" fmla="*/ 714624 w 919163"/>
                <a:gd name="connsiteY9" fmla="*/ 300645 h 678657"/>
                <a:gd name="connsiteX10" fmla="*/ 919163 w 919163"/>
                <a:gd name="connsiteY10" fmla="*/ 388144 h 678657"/>
                <a:gd name="connsiteX0" fmla="*/ 0 w 919163"/>
                <a:gd name="connsiteY0" fmla="*/ 678657 h 678657"/>
                <a:gd name="connsiteX1" fmla="*/ 357437 w 919163"/>
                <a:gd name="connsiteY1" fmla="*/ 481622 h 678657"/>
                <a:gd name="connsiteX2" fmla="*/ 343149 w 919163"/>
                <a:gd name="connsiteY2" fmla="*/ 388752 h 678657"/>
                <a:gd name="connsiteX3" fmla="*/ 386012 w 919163"/>
                <a:gd name="connsiteY3" fmla="*/ 379228 h 678657"/>
                <a:gd name="connsiteX4" fmla="*/ 447676 w 919163"/>
                <a:gd name="connsiteY4" fmla="*/ 302419 h 678657"/>
                <a:gd name="connsiteX5" fmla="*/ 400299 w 919163"/>
                <a:gd name="connsiteY5" fmla="*/ 262546 h 678657"/>
                <a:gd name="connsiteX6" fmla="*/ 383630 w 919163"/>
                <a:gd name="connsiteY6" fmla="*/ 112528 h 678657"/>
                <a:gd name="connsiteX7" fmla="*/ 390525 w 919163"/>
                <a:gd name="connsiteY7" fmla="*/ 0 h 678657"/>
                <a:gd name="connsiteX8" fmla="*/ 561976 w 919163"/>
                <a:gd name="connsiteY8" fmla="*/ 178595 h 678657"/>
                <a:gd name="connsiteX9" fmla="*/ 714624 w 919163"/>
                <a:gd name="connsiteY9" fmla="*/ 300645 h 678657"/>
                <a:gd name="connsiteX10" fmla="*/ 919163 w 919163"/>
                <a:gd name="connsiteY10" fmla="*/ 388144 h 678657"/>
                <a:gd name="connsiteX0" fmla="*/ 0 w 919163"/>
                <a:gd name="connsiteY0" fmla="*/ 678657 h 678657"/>
                <a:gd name="connsiteX1" fmla="*/ 357437 w 919163"/>
                <a:gd name="connsiteY1" fmla="*/ 481622 h 678657"/>
                <a:gd name="connsiteX2" fmla="*/ 343149 w 919163"/>
                <a:gd name="connsiteY2" fmla="*/ 388752 h 678657"/>
                <a:gd name="connsiteX3" fmla="*/ 386012 w 919163"/>
                <a:gd name="connsiteY3" fmla="*/ 379228 h 678657"/>
                <a:gd name="connsiteX4" fmla="*/ 447676 w 919163"/>
                <a:gd name="connsiteY4" fmla="*/ 302419 h 678657"/>
                <a:gd name="connsiteX5" fmla="*/ 400299 w 919163"/>
                <a:gd name="connsiteY5" fmla="*/ 262546 h 678657"/>
                <a:gd name="connsiteX6" fmla="*/ 383630 w 919163"/>
                <a:gd name="connsiteY6" fmla="*/ 112528 h 678657"/>
                <a:gd name="connsiteX7" fmla="*/ 390525 w 919163"/>
                <a:gd name="connsiteY7" fmla="*/ 0 h 678657"/>
                <a:gd name="connsiteX8" fmla="*/ 561976 w 919163"/>
                <a:gd name="connsiteY8" fmla="*/ 178595 h 678657"/>
                <a:gd name="connsiteX9" fmla="*/ 714624 w 919163"/>
                <a:gd name="connsiteY9" fmla="*/ 300645 h 678657"/>
                <a:gd name="connsiteX10" fmla="*/ 919163 w 919163"/>
                <a:gd name="connsiteY10" fmla="*/ 388144 h 678657"/>
                <a:gd name="connsiteX0" fmla="*/ 0 w 919163"/>
                <a:gd name="connsiteY0" fmla="*/ 678657 h 678657"/>
                <a:gd name="connsiteX1" fmla="*/ 250281 w 919163"/>
                <a:gd name="connsiteY1" fmla="*/ 564965 h 678657"/>
                <a:gd name="connsiteX2" fmla="*/ 357437 w 919163"/>
                <a:gd name="connsiteY2" fmla="*/ 481622 h 678657"/>
                <a:gd name="connsiteX3" fmla="*/ 343149 w 919163"/>
                <a:gd name="connsiteY3" fmla="*/ 388752 h 678657"/>
                <a:gd name="connsiteX4" fmla="*/ 386012 w 919163"/>
                <a:gd name="connsiteY4" fmla="*/ 379228 h 678657"/>
                <a:gd name="connsiteX5" fmla="*/ 447676 w 919163"/>
                <a:gd name="connsiteY5" fmla="*/ 302419 h 678657"/>
                <a:gd name="connsiteX6" fmla="*/ 400299 w 919163"/>
                <a:gd name="connsiteY6" fmla="*/ 262546 h 678657"/>
                <a:gd name="connsiteX7" fmla="*/ 383630 w 919163"/>
                <a:gd name="connsiteY7" fmla="*/ 112528 h 678657"/>
                <a:gd name="connsiteX8" fmla="*/ 390525 w 919163"/>
                <a:gd name="connsiteY8" fmla="*/ 0 h 678657"/>
                <a:gd name="connsiteX9" fmla="*/ 561976 w 919163"/>
                <a:gd name="connsiteY9" fmla="*/ 178595 h 678657"/>
                <a:gd name="connsiteX10" fmla="*/ 714624 w 919163"/>
                <a:gd name="connsiteY10" fmla="*/ 300645 h 678657"/>
                <a:gd name="connsiteX11" fmla="*/ 919163 w 919163"/>
                <a:gd name="connsiteY11" fmla="*/ 388144 h 678657"/>
                <a:gd name="connsiteX0" fmla="*/ 0 w 919163"/>
                <a:gd name="connsiteY0" fmla="*/ 678657 h 678657"/>
                <a:gd name="connsiteX1" fmla="*/ 250281 w 919163"/>
                <a:gd name="connsiteY1" fmla="*/ 564965 h 678657"/>
                <a:gd name="connsiteX2" fmla="*/ 357437 w 919163"/>
                <a:gd name="connsiteY2" fmla="*/ 481622 h 678657"/>
                <a:gd name="connsiteX3" fmla="*/ 343149 w 919163"/>
                <a:gd name="connsiteY3" fmla="*/ 388752 h 678657"/>
                <a:gd name="connsiteX4" fmla="*/ 386012 w 919163"/>
                <a:gd name="connsiteY4" fmla="*/ 379228 h 678657"/>
                <a:gd name="connsiteX5" fmla="*/ 447676 w 919163"/>
                <a:gd name="connsiteY5" fmla="*/ 302419 h 678657"/>
                <a:gd name="connsiteX6" fmla="*/ 400299 w 919163"/>
                <a:gd name="connsiteY6" fmla="*/ 262546 h 678657"/>
                <a:gd name="connsiteX7" fmla="*/ 383630 w 919163"/>
                <a:gd name="connsiteY7" fmla="*/ 112528 h 678657"/>
                <a:gd name="connsiteX8" fmla="*/ 390525 w 919163"/>
                <a:gd name="connsiteY8" fmla="*/ 0 h 678657"/>
                <a:gd name="connsiteX9" fmla="*/ 561976 w 919163"/>
                <a:gd name="connsiteY9" fmla="*/ 178595 h 678657"/>
                <a:gd name="connsiteX10" fmla="*/ 714624 w 919163"/>
                <a:gd name="connsiteY10" fmla="*/ 300645 h 678657"/>
                <a:gd name="connsiteX11" fmla="*/ 919163 w 919163"/>
                <a:gd name="connsiteY11" fmla="*/ 388144 h 678657"/>
                <a:gd name="connsiteX0" fmla="*/ 0 w 919163"/>
                <a:gd name="connsiteY0" fmla="*/ 678657 h 678657"/>
                <a:gd name="connsiteX1" fmla="*/ 250281 w 919163"/>
                <a:gd name="connsiteY1" fmla="*/ 564965 h 678657"/>
                <a:gd name="connsiteX2" fmla="*/ 357437 w 919163"/>
                <a:gd name="connsiteY2" fmla="*/ 481622 h 678657"/>
                <a:gd name="connsiteX3" fmla="*/ 343149 w 919163"/>
                <a:gd name="connsiteY3" fmla="*/ 388752 h 678657"/>
                <a:gd name="connsiteX4" fmla="*/ 386012 w 919163"/>
                <a:gd name="connsiteY4" fmla="*/ 379228 h 678657"/>
                <a:gd name="connsiteX5" fmla="*/ 447676 w 919163"/>
                <a:gd name="connsiteY5" fmla="*/ 302419 h 678657"/>
                <a:gd name="connsiteX6" fmla="*/ 400299 w 919163"/>
                <a:gd name="connsiteY6" fmla="*/ 262546 h 678657"/>
                <a:gd name="connsiteX7" fmla="*/ 383630 w 919163"/>
                <a:gd name="connsiteY7" fmla="*/ 112528 h 678657"/>
                <a:gd name="connsiteX8" fmla="*/ 390525 w 919163"/>
                <a:gd name="connsiteY8" fmla="*/ 0 h 678657"/>
                <a:gd name="connsiteX9" fmla="*/ 561976 w 919163"/>
                <a:gd name="connsiteY9" fmla="*/ 178595 h 678657"/>
                <a:gd name="connsiteX10" fmla="*/ 714624 w 919163"/>
                <a:gd name="connsiteY10" fmla="*/ 300645 h 678657"/>
                <a:gd name="connsiteX11" fmla="*/ 919163 w 919163"/>
                <a:gd name="connsiteY11" fmla="*/ 388144 h 678657"/>
                <a:gd name="connsiteX0" fmla="*/ 0 w 919163"/>
                <a:gd name="connsiteY0" fmla="*/ 678657 h 678657"/>
                <a:gd name="connsiteX1" fmla="*/ 38349 w 919163"/>
                <a:gd name="connsiteY1" fmla="*/ 593540 h 678657"/>
                <a:gd name="connsiteX2" fmla="*/ 250281 w 919163"/>
                <a:gd name="connsiteY2" fmla="*/ 564965 h 678657"/>
                <a:gd name="connsiteX3" fmla="*/ 357437 w 919163"/>
                <a:gd name="connsiteY3" fmla="*/ 481622 h 678657"/>
                <a:gd name="connsiteX4" fmla="*/ 343149 w 919163"/>
                <a:gd name="connsiteY4" fmla="*/ 388752 h 678657"/>
                <a:gd name="connsiteX5" fmla="*/ 386012 w 919163"/>
                <a:gd name="connsiteY5" fmla="*/ 379228 h 678657"/>
                <a:gd name="connsiteX6" fmla="*/ 447676 w 919163"/>
                <a:gd name="connsiteY6" fmla="*/ 302419 h 678657"/>
                <a:gd name="connsiteX7" fmla="*/ 400299 w 919163"/>
                <a:gd name="connsiteY7" fmla="*/ 262546 h 678657"/>
                <a:gd name="connsiteX8" fmla="*/ 383630 w 919163"/>
                <a:gd name="connsiteY8" fmla="*/ 112528 h 678657"/>
                <a:gd name="connsiteX9" fmla="*/ 390525 w 919163"/>
                <a:gd name="connsiteY9" fmla="*/ 0 h 678657"/>
                <a:gd name="connsiteX10" fmla="*/ 561976 w 919163"/>
                <a:gd name="connsiteY10" fmla="*/ 178595 h 678657"/>
                <a:gd name="connsiteX11" fmla="*/ 714624 w 919163"/>
                <a:gd name="connsiteY11" fmla="*/ 300645 h 678657"/>
                <a:gd name="connsiteX12" fmla="*/ 919163 w 919163"/>
                <a:gd name="connsiteY12" fmla="*/ 388144 h 678657"/>
                <a:gd name="connsiteX0" fmla="*/ 0 w 919163"/>
                <a:gd name="connsiteY0" fmla="*/ 678657 h 678657"/>
                <a:gd name="connsiteX1" fmla="*/ 38349 w 919163"/>
                <a:gd name="connsiteY1" fmla="*/ 593540 h 678657"/>
                <a:gd name="connsiteX2" fmla="*/ 250281 w 919163"/>
                <a:gd name="connsiteY2" fmla="*/ 564965 h 678657"/>
                <a:gd name="connsiteX3" fmla="*/ 357437 w 919163"/>
                <a:gd name="connsiteY3" fmla="*/ 481622 h 678657"/>
                <a:gd name="connsiteX4" fmla="*/ 343149 w 919163"/>
                <a:gd name="connsiteY4" fmla="*/ 388752 h 678657"/>
                <a:gd name="connsiteX5" fmla="*/ 386012 w 919163"/>
                <a:gd name="connsiteY5" fmla="*/ 379228 h 678657"/>
                <a:gd name="connsiteX6" fmla="*/ 447676 w 919163"/>
                <a:gd name="connsiteY6" fmla="*/ 302419 h 678657"/>
                <a:gd name="connsiteX7" fmla="*/ 400299 w 919163"/>
                <a:gd name="connsiteY7" fmla="*/ 262546 h 678657"/>
                <a:gd name="connsiteX8" fmla="*/ 383630 w 919163"/>
                <a:gd name="connsiteY8" fmla="*/ 112528 h 678657"/>
                <a:gd name="connsiteX9" fmla="*/ 390525 w 919163"/>
                <a:gd name="connsiteY9" fmla="*/ 0 h 678657"/>
                <a:gd name="connsiteX10" fmla="*/ 561976 w 919163"/>
                <a:gd name="connsiteY10" fmla="*/ 178595 h 678657"/>
                <a:gd name="connsiteX11" fmla="*/ 714624 w 919163"/>
                <a:gd name="connsiteY11" fmla="*/ 300645 h 678657"/>
                <a:gd name="connsiteX12" fmla="*/ 919163 w 919163"/>
                <a:gd name="connsiteY12" fmla="*/ 388144 h 678657"/>
                <a:gd name="connsiteX0" fmla="*/ 0 w 919163"/>
                <a:gd name="connsiteY0" fmla="*/ 678657 h 678657"/>
                <a:gd name="connsiteX1" fmla="*/ 24061 w 919163"/>
                <a:gd name="connsiteY1" fmla="*/ 593540 h 678657"/>
                <a:gd name="connsiteX2" fmla="*/ 250281 w 919163"/>
                <a:gd name="connsiteY2" fmla="*/ 564965 h 678657"/>
                <a:gd name="connsiteX3" fmla="*/ 357437 w 919163"/>
                <a:gd name="connsiteY3" fmla="*/ 481622 h 678657"/>
                <a:gd name="connsiteX4" fmla="*/ 343149 w 919163"/>
                <a:gd name="connsiteY4" fmla="*/ 388752 h 678657"/>
                <a:gd name="connsiteX5" fmla="*/ 386012 w 919163"/>
                <a:gd name="connsiteY5" fmla="*/ 379228 h 678657"/>
                <a:gd name="connsiteX6" fmla="*/ 447676 w 919163"/>
                <a:gd name="connsiteY6" fmla="*/ 302419 h 678657"/>
                <a:gd name="connsiteX7" fmla="*/ 400299 w 919163"/>
                <a:gd name="connsiteY7" fmla="*/ 262546 h 678657"/>
                <a:gd name="connsiteX8" fmla="*/ 383630 w 919163"/>
                <a:gd name="connsiteY8" fmla="*/ 112528 h 678657"/>
                <a:gd name="connsiteX9" fmla="*/ 390525 w 919163"/>
                <a:gd name="connsiteY9" fmla="*/ 0 h 678657"/>
                <a:gd name="connsiteX10" fmla="*/ 561976 w 919163"/>
                <a:gd name="connsiteY10" fmla="*/ 178595 h 678657"/>
                <a:gd name="connsiteX11" fmla="*/ 714624 w 919163"/>
                <a:gd name="connsiteY11" fmla="*/ 300645 h 678657"/>
                <a:gd name="connsiteX12" fmla="*/ 919163 w 919163"/>
                <a:gd name="connsiteY12" fmla="*/ 388144 h 678657"/>
                <a:gd name="connsiteX0" fmla="*/ 0 w 919163"/>
                <a:gd name="connsiteY0" fmla="*/ 678657 h 678657"/>
                <a:gd name="connsiteX1" fmla="*/ 24061 w 919163"/>
                <a:gd name="connsiteY1" fmla="*/ 593540 h 678657"/>
                <a:gd name="connsiteX2" fmla="*/ 183606 w 919163"/>
                <a:gd name="connsiteY2" fmla="*/ 555440 h 678657"/>
                <a:gd name="connsiteX3" fmla="*/ 250281 w 919163"/>
                <a:gd name="connsiteY3" fmla="*/ 564965 h 678657"/>
                <a:gd name="connsiteX4" fmla="*/ 357437 w 919163"/>
                <a:gd name="connsiteY4" fmla="*/ 481622 h 678657"/>
                <a:gd name="connsiteX5" fmla="*/ 343149 w 919163"/>
                <a:gd name="connsiteY5" fmla="*/ 388752 h 678657"/>
                <a:gd name="connsiteX6" fmla="*/ 386012 w 919163"/>
                <a:gd name="connsiteY6" fmla="*/ 379228 h 678657"/>
                <a:gd name="connsiteX7" fmla="*/ 447676 w 919163"/>
                <a:gd name="connsiteY7" fmla="*/ 302419 h 678657"/>
                <a:gd name="connsiteX8" fmla="*/ 400299 w 919163"/>
                <a:gd name="connsiteY8" fmla="*/ 262546 h 678657"/>
                <a:gd name="connsiteX9" fmla="*/ 383630 w 919163"/>
                <a:gd name="connsiteY9" fmla="*/ 112528 h 678657"/>
                <a:gd name="connsiteX10" fmla="*/ 390525 w 919163"/>
                <a:gd name="connsiteY10" fmla="*/ 0 h 678657"/>
                <a:gd name="connsiteX11" fmla="*/ 561976 w 919163"/>
                <a:gd name="connsiteY11" fmla="*/ 178595 h 678657"/>
                <a:gd name="connsiteX12" fmla="*/ 714624 w 919163"/>
                <a:gd name="connsiteY12" fmla="*/ 300645 h 678657"/>
                <a:gd name="connsiteX13" fmla="*/ 919163 w 919163"/>
                <a:gd name="connsiteY13" fmla="*/ 388144 h 678657"/>
                <a:gd name="connsiteX0" fmla="*/ 0 w 919163"/>
                <a:gd name="connsiteY0" fmla="*/ 678657 h 678657"/>
                <a:gd name="connsiteX1" fmla="*/ 24061 w 919163"/>
                <a:gd name="connsiteY1" fmla="*/ 593540 h 678657"/>
                <a:gd name="connsiteX2" fmla="*/ 183606 w 919163"/>
                <a:gd name="connsiteY2" fmla="*/ 555440 h 678657"/>
                <a:gd name="connsiteX3" fmla="*/ 250281 w 919163"/>
                <a:gd name="connsiteY3" fmla="*/ 564965 h 678657"/>
                <a:gd name="connsiteX4" fmla="*/ 357437 w 919163"/>
                <a:gd name="connsiteY4" fmla="*/ 481622 h 678657"/>
                <a:gd name="connsiteX5" fmla="*/ 343149 w 919163"/>
                <a:gd name="connsiteY5" fmla="*/ 388752 h 678657"/>
                <a:gd name="connsiteX6" fmla="*/ 386012 w 919163"/>
                <a:gd name="connsiteY6" fmla="*/ 379228 h 678657"/>
                <a:gd name="connsiteX7" fmla="*/ 447676 w 919163"/>
                <a:gd name="connsiteY7" fmla="*/ 302419 h 678657"/>
                <a:gd name="connsiteX8" fmla="*/ 400299 w 919163"/>
                <a:gd name="connsiteY8" fmla="*/ 262546 h 678657"/>
                <a:gd name="connsiteX9" fmla="*/ 383630 w 919163"/>
                <a:gd name="connsiteY9" fmla="*/ 112528 h 678657"/>
                <a:gd name="connsiteX10" fmla="*/ 390525 w 919163"/>
                <a:gd name="connsiteY10" fmla="*/ 0 h 678657"/>
                <a:gd name="connsiteX11" fmla="*/ 561976 w 919163"/>
                <a:gd name="connsiteY11" fmla="*/ 178595 h 678657"/>
                <a:gd name="connsiteX12" fmla="*/ 714624 w 919163"/>
                <a:gd name="connsiteY12" fmla="*/ 300645 h 678657"/>
                <a:gd name="connsiteX13" fmla="*/ 919163 w 919163"/>
                <a:gd name="connsiteY13" fmla="*/ 388144 h 678657"/>
                <a:gd name="connsiteX0" fmla="*/ 0 w 919163"/>
                <a:gd name="connsiteY0" fmla="*/ 678657 h 678657"/>
                <a:gd name="connsiteX1" fmla="*/ 26442 w 919163"/>
                <a:gd name="connsiteY1" fmla="*/ 603065 h 678657"/>
                <a:gd name="connsiteX2" fmla="*/ 183606 w 919163"/>
                <a:gd name="connsiteY2" fmla="*/ 555440 h 678657"/>
                <a:gd name="connsiteX3" fmla="*/ 250281 w 919163"/>
                <a:gd name="connsiteY3" fmla="*/ 564965 h 678657"/>
                <a:gd name="connsiteX4" fmla="*/ 357437 w 919163"/>
                <a:gd name="connsiteY4" fmla="*/ 481622 h 678657"/>
                <a:gd name="connsiteX5" fmla="*/ 343149 w 919163"/>
                <a:gd name="connsiteY5" fmla="*/ 388752 h 678657"/>
                <a:gd name="connsiteX6" fmla="*/ 386012 w 919163"/>
                <a:gd name="connsiteY6" fmla="*/ 379228 h 678657"/>
                <a:gd name="connsiteX7" fmla="*/ 447676 w 919163"/>
                <a:gd name="connsiteY7" fmla="*/ 302419 h 678657"/>
                <a:gd name="connsiteX8" fmla="*/ 400299 w 919163"/>
                <a:gd name="connsiteY8" fmla="*/ 262546 h 678657"/>
                <a:gd name="connsiteX9" fmla="*/ 383630 w 919163"/>
                <a:gd name="connsiteY9" fmla="*/ 112528 h 678657"/>
                <a:gd name="connsiteX10" fmla="*/ 390525 w 919163"/>
                <a:gd name="connsiteY10" fmla="*/ 0 h 678657"/>
                <a:gd name="connsiteX11" fmla="*/ 561976 w 919163"/>
                <a:gd name="connsiteY11" fmla="*/ 178595 h 678657"/>
                <a:gd name="connsiteX12" fmla="*/ 714624 w 919163"/>
                <a:gd name="connsiteY12" fmla="*/ 300645 h 678657"/>
                <a:gd name="connsiteX13" fmla="*/ 919163 w 919163"/>
                <a:gd name="connsiteY13" fmla="*/ 388144 h 678657"/>
                <a:gd name="connsiteX0" fmla="*/ 0 w 919163"/>
                <a:gd name="connsiteY0" fmla="*/ 678657 h 678657"/>
                <a:gd name="connsiteX1" fmla="*/ 26442 w 919163"/>
                <a:gd name="connsiteY1" fmla="*/ 603065 h 678657"/>
                <a:gd name="connsiteX2" fmla="*/ 181224 w 919163"/>
                <a:gd name="connsiteY2" fmla="*/ 562584 h 678657"/>
                <a:gd name="connsiteX3" fmla="*/ 250281 w 919163"/>
                <a:gd name="connsiteY3" fmla="*/ 564965 h 678657"/>
                <a:gd name="connsiteX4" fmla="*/ 357437 w 919163"/>
                <a:gd name="connsiteY4" fmla="*/ 481622 h 678657"/>
                <a:gd name="connsiteX5" fmla="*/ 343149 w 919163"/>
                <a:gd name="connsiteY5" fmla="*/ 388752 h 678657"/>
                <a:gd name="connsiteX6" fmla="*/ 386012 w 919163"/>
                <a:gd name="connsiteY6" fmla="*/ 379228 h 678657"/>
                <a:gd name="connsiteX7" fmla="*/ 447676 w 919163"/>
                <a:gd name="connsiteY7" fmla="*/ 302419 h 678657"/>
                <a:gd name="connsiteX8" fmla="*/ 400299 w 919163"/>
                <a:gd name="connsiteY8" fmla="*/ 262546 h 678657"/>
                <a:gd name="connsiteX9" fmla="*/ 383630 w 919163"/>
                <a:gd name="connsiteY9" fmla="*/ 112528 h 678657"/>
                <a:gd name="connsiteX10" fmla="*/ 390525 w 919163"/>
                <a:gd name="connsiteY10" fmla="*/ 0 h 678657"/>
                <a:gd name="connsiteX11" fmla="*/ 561976 w 919163"/>
                <a:gd name="connsiteY11" fmla="*/ 178595 h 678657"/>
                <a:gd name="connsiteX12" fmla="*/ 714624 w 919163"/>
                <a:gd name="connsiteY12" fmla="*/ 300645 h 678657"/>
                <a:gd name="connsiteX13" fmla="*/ 919163 w 919163"/>
                <a:gd name="connsiteY13" fmla="*/ 388144 h 678657"/>
                <a:gd name="connsiteX0" fmla="*/ 0 w 919163"/>
                <a:gd name="connsiteY0" fmla="*/ 678657 h 678657"/>
                <a:gd name="connsiteX1" fmla="*/ 26442 w 919163"/>
                <a:gd name="connsiteY1" fmla="*/ 603065 h 678657"/>
                <a:gd name="connsiteX2" fmla="*/ 181224 w 919163"/>
                <a:gd name="connsiteY2" fmla="*/ 562584 h 678657"/>
                <a:gd name="connsiteX3" fmla="*/ 221706 w 919163"/>
                <a:gd name="connsiteY3" fmla="*/ 572109 h 678657"/>
                <a:gd name="connsiteX4" fmla="*/ 357437 w 919163"/>
                <a:gd name="connsiteY4" fmla="*/ 481622 h 678657"/>
                <a:gd name="connsiteX5" fmla="*/ 343149 w 919163"/>
                <a:gd name="connsiteY5" fmla="*/ 388752 h 678657"/>
                <a:gd name="connsiteX6" fmla="*/ 386012 w 919163"/>
                <a:gd name="connsiteY6" fmla="*/ 379228 h 678657"/>
                <a:gd name="connsiteX7" fmla="*/ 447676 w 919163"/>
                <a:gd name="connsiteY7" fmla="*/ 302419 h 678657"/>
                <a:gd name="connsiteX8" fmla="*/ 400299 w 919163"/>
                <a:gd name="connsiteY8" fmla="*/ 262546 h 678657"/>
                <a:gd name="connsiteX9" fmla="*/ 383630 w 919163"/>
                <a:gd name="connsiteY9" fmla="*/ 112528 h 678657"/>
                <a:gd name="connsiteX10" fmla="*/ 390525 w 919163"/>
                <a:gd name="connsiteY10" fmla="*/ 0 h 678657"/>
                <a:gd name="connsiteX11" fmla="*/ 561976 w 919163"/>
                <a:gd name="connsiteY11" fmla="*/ 178595 h 678657"/>
                <a:gd name="connsiteX12" fmla="*/ 714624 w 919163"/>
                <a:gd name="connsiteY12" fmla="*/ 300645 h 678657"/>
                <a:gd name="connsiteX13" fmla="*/ 919163 w 919163"/>
                <a:gd name="connsiteY13" fmla="*/ 388144 h 678657"/>
                <a:gd name="connsiteX0" fmla="*/ 0 w 919163"/>
                <a:gd name="connsiteY0" fmla="*/ 678657 h 678657"/>
                <a:gd name="connsiteX1" fmla="*/ 26442 w 919163"/>
                <a:gd name="connsiteY1" fmla="*/ 603065 h 678657"/>
                <a:gd name="connsiteX2" fmla="*/ 181224 w 919163"/>
                <a:gd name="connsiteY2" fmla="*/ 562584 h 678657"/>
                <a:gd name="connsiteX3" fmla="*/ 221706 w 919163"/>
                <a:gd name="connsiteY3" fmla="*/ 572109 h 678657"/>
                <a:gd name="connsiteX4" fmla="*/ 357437 w 919163"/>
                <a:gd name="connsiteY4" fmla="*/ 481622 h 678657"/>
                <a:gd name="connsiteX5" fmla="*/ 343149 w 919163"/>
                <a:gd name="connsiteY5" fmla="*/ 388752 h 678657"/>
                <a:gd name="connsiteX6" fmla="*/ 386012 w 919163"/>
                <a:gd name="connsiteY6" fmla="*/ 379228 h 678657"/>
                <a:gd name="connsiteX7" fmla="*/ 447676 w 919163"/>
                <a:gd name="connsiteY7" fmla="*/ 302419 h 678657"/>
                <a:gd name="connsiteX8" fmla="*/ 400299 w 919163"/>
                <a:gd name="connsiteY8" fmla="*/ 262546 h 678657"/>
                <a:gd name="connsiteX9" fmla="*/ 383630 w 919163"/>
                <a:gd name="connsiteY9" fmla="*/ 112528 h 678657"/>
                <a:gd name="connsiteX10" fmla="*/ 390525 w 919163"/>
                <a:gd name="connsiteY10" fmla="*/ 0 h 678657"/>
                <a:gd name="connsiteX11" fmla="*/ 561976 w 919163"/>
                <a:gd name="connsiteY11" fmla="*/ 178595 h 678657"/>
                <a:gd name="connsiteX12" fmla="*/ 714624 w 919163"/>
                <a:gd name="connsiteY12" fmla="*/ 300645 h 678657"/>
                <a:gd name="connsiteX13" fmla="*/ 919163 w 919163"/>
                <a:gd name="connsiteY13" fmla="*/ 388144 h 678657"/>
                <a:gd name="connsiteX0" fmla="*/ 0 w 919163"/>
                <a:gd name="connsiteY0" fmla="*/ 678657 h 678657"/>
                <a:gd name="connsiteX1" fmla="*/ 26442 w 919163"/>
                <a:gd name="connsiteY1" fmla="*/ 603065 h 678657"/>
                <a:gd name="connsiteX2" fmla="*/ 181224 w 919163"/>
                <a:gd name="connsiteY2" fmla="*/ 562584 h 678657"/>
                <a:gd name="connsiteX3" fmla="*/ 221706 w 919163"/>
                <a:gd name="connsiteY3" fmla="*/ 572109 h 678657"/>
                <a:gd name="connsiteX4" fmla="*/ 326481 w 919163"/>
                <a:gd name="connsiteY4" fmla="*/ 560203 h 678657"/>
                <a:gd name="connsiteX5" fmla="*/ 357437 w 919163"/>
                <a:gd name="connsiteY5" fmla="*/ 481622 h 678657"/>
                <a:gd name="connsiteX6" fmla="*/ 343149 w 919163"/>
                <a:gd name="connsiteY6" fmla="*/ 388752 h 678657"/>
                <a:gd name="connsiteX7" fmla="*/ 386012 w 919163"/>
                <a:gd name="connsiteY7" fmla="*/ 379228 h 678657"/>
                <a:gd name="connsiteX8" fmla="*/ 447676 w 919163"/>
                <a:gd name="connsiteY8" fmla="*/ 302419 h 678657"/>
                <a:gd name="connsiteX9" fmla="*/ 400299 w 919163"/>
                <a:gd name="connsiteY9" fmla="*/ 262546 h 678657"/>
                <a:gd name="connsiteX10" fmla="*/ 383630 w 919163"/>
                <a:gd name="connsiteY10" fmla="*/ 112528 h 678657"/>
                <a:gd name="connsiteX11" fmla="*/ 390525 w 919163"/>
                <a:gd name="connsiteY11" fmla="*/ 0 h 678657"/>
                <a:gd name="connsiteX12" fmla="*/ 561976 w 919163"/>
                <a:gd name="connsiteY12" fmla="*/ 178595 h 678657"/>
                <a:gd name="connsiteX13" fmla="*/ 714624 w 919163"/>
                <a:gd name="connsiteY13" fmla="*/ 300645 h 678657"/>
                <a:gd name="connsiteX14" fmla="*/ 919163 w 919163"/>
                <a:gd name="connsiteY14" fmla="*/ 388144 h 678657"/>
                <a:gd name="connsiteX0" fmla="*/ 0 w 919163"/>
                <a:gd name="connsiteY0" fmla="*/ 678657 h 678657"/>
                <a:gd name="connsiteX1" fmla="*/ 26442 w 919163"/>
                <a:gd name="connsiteY1" fmla="*/ 603065 h 678657"/>
                <a:gd name="connsiteX2" fmla="*/ 181224 w 919163"/>
                <a:gd name="connsiteY2" fmla="*/ 562584 h 678657"/>
                <a:gd name="connsiteX3" fmla="*/ 221706 w 919163"/>
                <a:gd name="connsiteY3" fmla="*/ 572109 h 678657"/>
                <a:gd name="connsiteX4" fmla="*/ 326481 w 919163"/>
                <a:gd name="connsiteY4" fmla="*/ 560203 h 678657"/>
                <a:gd name="connsiteX5" fmla="*/ 357437 w 919163"/>
                <a:gd name="connsiteY5" fmla="*/ 481622 h 678657"/>
                <a:gd name="connsiteX6" fmla="*/ 343149 w 919163"/>
                <a:gd name="connsiteY6" fmla="*/ 388752 h 678657"/>
                <a:gd name="connsiteX7" fmla="*/ 386012 w 919163"/>
                <a:gd name="connsiteY7" fmla="*/ 379228 h 678657"/>
                <a:gd name="connsiteX8" fmla="*/ 447676 w 919163"/>
                <a:gd name="connsiteY8" fmla="*/ 302419 h 678657"/>
                <a:gd name="connsiteX9" fmla="*/ 400299 w 919163"/>
                <a:gd name="connsiteY9" fmla="*/ 262546 h 678657"/>
                <a:gd name="connsiteX10" fmla="*/ 383630 w 919163"/>
                <a:gd name="connsiteY10" fmla="*/ 112528 h 678657"/>
                <a:gd name="connsiteX11" fmla="*/ 390525 w 919163"/>
                <a:gd name="connsiteY11" fmla="*/ 0 h 678657"/>
                <a:gd name="connsiteX12" fmla="*/ 561976 w 919163"/>
                <a:gd name="connsiteY12" fmla="*/ 178595 h 678657"/>
                <a:gd name="connsiteX13" fmla="*/ 714624 w 919163"/>
                <a:gd name="connsiteY13" fmla="*/ 300645 h 678657"/>
                <a:gd name="connsiteX14" fmla="*/ 919163 w 919163"/>
                <a:gd name="connsiteY14" fmla="*/ 388144 h 6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9163" h="678657">
                  <a:moveTo>
                    <a:pt x="0" y="678657"/>
                  </a:moveTo>
                  <a:cubicBezTo>
                    <a:pt x="9170" y="666852"/>
                    <a:pt x="25210" y="622014"/>
                    <a:pt x="26442" y="603065"/>
                  </a:cubicBezTo>
                  <a:cubicBezTo>
                    <a:pt x="56646" y="586498"/>
                    <a:pt x="48271" y="612590"/>
                    <a:pt x="181224" y="562584"/>
                  </a:cubicBezTo>
                  <a:cubicBezTo>
                    <a:pt x="218927" y="557822"/>
                    <a:pt x="192337" y="588381"/>
                    <a:pt x="221706" y="572109"/>
                  </a:cubicBezTo>
                  <a:cubicBezTo>
                    <a:pt x="246312" y="564965"/>
                    <a:pt x="303859" y="575284"/>
                    <a:pt x="326481" y="560203"/>
                  </a:cubicBezTo>
                  <a:cubicBezTo>
                    <a:pt x="337196" y="537978"/>
                    <a:pt x="355056" y="503450"/>
                    <a:pt x="357437" y="481622"/>
                  </a:cubicBezTo>
                  <a:cubicBezTo>
                    <a:pt x="347953" y="442830"/>
                    <a:pt x="321718" y="402246"/>
                    <a:pt x="343149" y="388752"/>
                  </a:cubicBezTo>
                  <a:cubicBezTo>
                    <a:pt x="407484" y="337260"/>
                    <a:pt x="367400" y="390839"/>
                    <a:pt x="386012" y="379228"/>
                  </a:cubicBezTo>
                  <a:cubicBezTo>
                    <a:pt x="404624" y="367617"/>
                    <a:pt x="433389" y="325042"/>
                    <a:pt x="447676" y="302419"/>
                  </a:cubicBezTo>
                  <a:cubicBezTo>
                    <a:pt x="407633" y="277517"/>
                    <a:pt x="412164" y="296973"/>
                    <a:pt x="400299" y="262546"/>
                  </a:cubicBezTo>
                  <a:cubicBezTo>
                    <a:pt x="405102" y="220975"/>
                    <a:pt x="423756" y="181686"/>
                    <a:pt x="383630" y="112528"/>
                  </a:cubicBezTo>
                  <a:cubicBezTo>
                    <a:pt x="405061" y="72841"/>
                    <a:pt x="417157" y="12801"/>
                    <a:pt x="390525" y="0"/>
                  </a:cubicBezTo>
                  <a:cubicBezTo>
                    <a:pt x="459143" y="6249"/>
                    <a:pt x="559951" y="166984"/>
                    <a:pt x="561976" y="178595"/>
                  </a:cubicBezTo>
                  <a:cubicBezTo>
                    <a:pt x="637821" y="216399"/>
                    <a:pt x="690018" y="241907"/>
                    <a:pt x="714624" y="300645"/>
                  </a:cubicBezTo>
                  <a:cubicBezTo>
                    <a:pt x="732086" y="364145"/>
                    <a:pt x="881898" y="412455"/>
                    <a:pt x="919163" y="388144"/>
                  </a:cubicBezTo>
                </a:path>
              </a:pathLst>
            </a:cu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11451" name="Grup 232"/>
            <p:cNvGrpSpPr>
              <a:grpSpLocks/>
            </p:cNvGrpSpPr>
            <p:nvPr/>
          </p:nvGrpSpPr>
          <p:grpSpPr bwMode="auto">
            <a:xfrm>
              <a:off x="7164860" y="1135852"/>
              <a:ext cx="1989855" cy="622457"/>
              <a:chOff x="7164860" y="1135852"/>
              <a:chExt cx="1989855" cy="622457"/>
            </a:xfrm>
          </p:grpSpPr>
          <p:grpSp>
            <p:nvGrpSpPr>
              <p:cNvPr id="11452" name="Grup 231"/>
              <p:cNvGrpSpPr>
                <a:grpSpLocks/>
              </p:cNvGrpSpPr>
              <p:nvPr/>
            </p:nvGrpSpPr>
            <p:grpSpPr bwMode="auto">
              <a:xfrm>
                <a:off x="7164860" y="1135852"/>
                <a:ext cx="1463035" cy="622457"/>
                <a:chOff x="7164860" y="1135852"/>
                <a:chExt cx="1463035" cy="622457"/>
              </a:xfrm>
            </p:grpSpPr>
            <p:sp>
              <p:nvSpPr>
                <p:cNvPr id="273" name="Serbest Form 210"/>
                <p:cNvSpPr/>
                <p:nvPr/>
              </p:nvSpPr>
              <p:spPr>
                <a:xfrm>
                  <a:off x="7932874" y="1402619"/>
                  <a:ext cx="695021" cy="355690"/>
                </a:xfrm>
                <a:custGeom>
                  <a:avLst/>
                  <a:gdLst>
                    <a:gd name="connsiteX0" fmla="*/ 0 w 464344"/>
                    <a:gd name="connsiteY0" fmla="*/ 0 h 54768"/>
                    <a:gd name="connsiteX1" fmla="*/ 464344 w 464344"/>
                    <a:gd name="connsiteY1" fmla="*/ 54768 h 54768"/>
                    <a:gd name="connsiteX0" fmla="*/ 0 w 464344"/>
                    <a:gd name="connsiteY0" fmla="*/ 0 h 54768"/>
                    <a:gd name="connsiteX1" fmla="*/ 116682 w 464344"/>
                    <a:gd name="connsiteY1" fmla="*/ 50006 h 54768"/>
                    <a:gd name="connsiteX2" fmla="*/ 464344 w 464344"/>
                    <a:gd name="connsiteY2" fmla="*/ 54768 h 54768"/>
                    <a:gd name="connsiteX0" fmla="*/ 0 w 464344"/>
                    <a:gd name="connsiteY0" fmla="*/ 0 h 54768"/>
                    <a:gd name="connsiteX1" fmla="*/ 116682 w 464344"/>
                    <a:gd name="connsiteY1" fmla="*/ 50006 h 54768"/>
                    <a:gd name="connsiteX2" fmla="*/ 385763 w 464344"/>
                    <a:gd name="connsiteY2" fmla="*/ 28575 h 54768"/>
                    <a:gd name="connsiteX3" fmla="*/ 464344 w 464344"/>
                    <a:gd name="connsiteY3" fmla="*/ 54768 h 54768"/>
                    <a:gd name="connsiteX0" fmla="*/ 0 w 464344"/>
                    <a:gd name="connsiteY0" fmla="*/ 0 h 58757"/>
                    <a:gd name="connsiteX1" fmla="*/ 116682 w 464344"/>
                    <a:gd name="connsiteY1" fmla="*/ 50006 h 58757"/>
                    <a:gd name="connsiteX2" fmla="*/ 240507 w 464344"/>
                    <a:gd name="connsiteY2" fmla="*/ 57150 h 58757"/>
                    <a:gd name="connsiteX3" fmla="*/ 385763 w 464344"/>
                    <a:gd name="connsiteY3" fmla="*/ 28575 h 58757"/>
                    <a:gd name="connsiteX4" fmla="*/ 464344 w 464344"/>
                    <a:gd name="connsiteY4" fmla="*/ 54768 h 58757"/>
                    <a:gd name="connsiteX0" fmla="*/ 0 w 1152525"/>
                    <a:gd name="connsiteY0" fmla="*/ 414340 h 473097"/>
                    <a:gd name="connsiteX1" fmla="*/ 116682 w 1152525"/>
                    <a:gd name="connsiteY1" fmla="*/ 464346 h 473097"/>
                    <a:gd name="connsiteX2" fmla="*/ 240507 w 1152525"/>
                    <a:gd name="connsiteY2" fmla="*/ 471490 h 473097"/>
                    <a:gd name="connsiteX3" fmla="*/ 385763 w 1152525"/>
                    <a:gd name="connsiteY3" fmla="*/ 442915 h 473097"/>
                    <a:gd name="connsiteX4" fmla="*/ 1152525 w 1152525"/>
                    <a:gd name="connsiteY4" fmla="*/ 2 h 473097"/>
                    <a:gd name="connsiteX0" fmla="*/ 0 w 1159669"/>
                    <a:gd name="connsiteY0" fmla="*/ 404815 h 473097"/>
                    <a:gd name="connsiteX1" fmla="*/ 123826 w 1159669"/>
                    <a:gd name="connsiteY1" fmla="*/ 464346 h 473097"/>
                    <a:gd name="connsiteX2" fmla="*/ 247651 w 1159669"/>
                    <a:gd name="connsiteY2" fmla="*/ 471490 h 473097"/>
                    <a:gd name="connsiteX3" fmla="*/ 392907 w 1159669"/>
                    <a:gd name="connsiteY3" fmla="*/ 442915 h 473097"/>
                    <a:gd name="connsiteX4" fmla="*/ 1159669 w 1159669"/>
                    <a:gd name="connsiteY4" fmla="*/ 2 h 473097"/>
                    <a:gd name="connsiteX0" fmla="*/ 0 w 1159669"/>
                    <a:gd name="connsiteY0" fmla="*/ 404815 h 471538"/>
                    <a:gd name="connsiteX1" fmla="*/ 35720 w 1159669"/>
                    <a:gd name="connsiteY1" fmla="*/ 271464 h 471538"/>
                    <a:gd name="connsiteX2" fmla="*/ 247651 w 1159669"/>
                    <a:gd name="connsiteY2" fmla="*/ 471490 h 471538"/>
                    <a:gd name="connsiteX3" fmla="*/ 392907 w 1159669"/>
                    <a:gd name="connsiteY3" fmla="*/ 442915 h 471538"/>
                    <a:gd name="connsiteX4" fmla="*/ 1159669 w 1159669"/>
                    <a:gd name="connsiteY4" fmla="*/ 2 h 471538"/>
                    <a:gd name="connsiteX0" fmla="*/ 0 w 1171575"/>
                    <a:gd name="connsiteY0" fmla="*/ 409578 h 471538"/>
                    <a:gd name="connsiteX1" fmla="*/ 47626 w 1171575"/>
                    <a:gd name="connsiteY1" fmla="*/ 271464 h 471538"/>
                    <a:gd name="connsiteX2" fmla="*/ 259557 w 1171575"/>
                    <a:gd name="connsiteY2" fmla="*/ 471490 h 471538"/>
                    <a:gd name="connsiteX3" fmla="*/ 404813 w 1171575"/>
                    <a:gd name="connsiteY3" fmla="*/ 442915 h 471538"/>
                    <a:gd name="connsiteX4" fmla="*/ 1171575 w 1171575"/>
                    <a:gd name="connsiteY4" fmla="*/ 2 h 471538"/>
                    <a:gd name="connsiteX0" fmla="*/ 0 w 1171575"/>
                    <a:gd name="connsiteY0" fmla="*/ 409578 h 442916"/>
                    <a:gd name="connsiteX1" fmla="*/ 47626 w 1171575"/>
                    <a:gd name="connsiteY1" fmla="*/ 271464 h 442916"/>
                    <a:gd name="connsiteX2" fmla="*/ 88107 w 1171575"/>
                    <a:gd name="connsiteY2" fmla="*/ 314328 h 442916"/>
                    <a:gd name="connsiteX3" fmla="*/ 404813 w 1171575"/>
                    <a:gd name="connsiteY3" fmla="*/ 442915 h 442916"/>
                    <a:gd name="connsiteX4" fmla="*/ 1171575 w 1171575"/>
                    <a:gd name="connsiteY4" fmla="*/ 2 h 44291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308621 w 1171575"/>
                    <a:gd name="connsiteY4" fmla="*/ 98848 h 409583"/>
                    <a:gd name="connsiteX5" fmla="*/ 1171575 w 1171575"/>
                    <a:gd name="connsiteY5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308621 w 1171575"/>
                    <a:gd name="connsiteY4" fmla="*/ 98848 h 409583"/>
                    <a:gd name="connsiteX5" fmla="*/ 1171575 w 1171575"/>
                    <a:gd name="connsiteY5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308621 w 1171575"/>
                    <a:gd name="connsiteY4" fmla="*/ 98848 h 409583"/>
                    <a:gd name="connsiteX5" fmla="*/ 1171575 w 1171575"/>
                    <a:gd name="connsiteY5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32421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32421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32421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39590 w 1171575"/>
                    <a:gd name="connsiteY6" fmla="*/ 117898 h 409583"/>
                    <a:gd name="connsiteX7" fmla="*/ 1171575 w 1171575"/>
                    <a:gd name="connsiteY7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39590 w 1171575"/>
                    <a:gd name="connsiteY6" fmla="*/ 117898 h 409583"/>
                    <a:gd name="connsiteX7" fmla="*/ 1171575 w 1171575"/>
                    <a:gd name="connsiteY7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49115 w 1171575"/>
                    <a:gd name="connsiteY6" fmla="*/ 122660 h 409583"/>
                    <a:gd name="connsiteX7" fmla="*/ 1171575 w 1171575"/>
                    <a:gd name="connsiteY7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49115 w 1171575"/>
                    <a:gd name="connsiteY6" fmla="*/ 122660 h 409583"/>
                    <a:gd name="connsiteX7" fmla="*/ 1171575 w 1171575"/>
                    <a:gd name="connsiteY7" fmla="*/ 0 h 409583"/>
                    <a:gd name="connsiteX0" fmla="*/ 0 w 1171575"/>
                    <a:gd name="connsiteY0" fmla="*/ 453028 h 453035"/>
                    <a:gd name="connsiteX1" fmla="*/ 47626 w 1171575"/>
                    <a:gd name="connsiteY1" fmla="*/ 314914 h 453035"/>
                    <a:gd name="connsiteX2" fmla="*/ 88107 w 1171575"/>
                    <a:gd name="connsiteY2" fmla="*/ 357778 h 453035"/>
                    <a:gd name="connsiteX3" fmla="*/ 204788 w 1171575"/>
                    <a:gd name="connsiteY3" fmla="*/ 355396 h 453035"/>
                    <a:gd name="connsiteX4" fmla="*/ 222896 w 1171575"/>
                    <a:gd name="connsiteY4" fmla="*/ 256600 h 453035"/>
                    <a:gd name="connsiteX5" fmla="*/ 265759 w 1171575"/>
                    <a:gd name="connsiteY5" fmla="*/ 151825 h 453035"/>
                    <a:gd name="connsiteX6" fmla="*/ 449115 w 1171575"/>
                    <a:gd name="connsiteY6" fmla="*/ 166112 h 453035"/>
                    <a:gd name="connsiteX7" fmla="*/ 1051571 w 1171575"/>
                    <a:gd name="connsiteY7" fmla="*/ 4188 h 453035"/>
                    <a:gd name="connsiteX8" fmla="*/ 1171575 w 1171575"/>
                    <a:gd name="connsiteY8" fmla="*/ 43452 h 453035"/>
                    <a:gd name="connsiteX0" fmla="*/ 0 w 1171575"/>
                    <a:gd name="connsiteY0" fmla="*/ 448840 h 448847"/>
                    <a:gd name="connsiteX1" fmla="*/ 47626 w 1171575"/>
                    <a:gd name="connsiteY1" fmla="*/ 310726 h 448847"/>
                    <a:gd name="connsiteX2" fmla="*/ 88107 w 1171575"/>
                    <a:gd name="connsiteY2" fmla="*/ 353590 h 448847"/>
                    <a:gd name="connsiteX3" fmla="*/ 204788 w 1171575"/>
                    <a:gd name="connsiteY3" fmla="*/ 351208 h 448847"/>
                    <a:gd name="connsiteX4" fmla="*/ 222896 w 1171575"/>
                    <a:gd name="connsiteY4" fmla="*/ 252412 h 448847"/>
                    <a:gd name="connsiteX5" fmla="*/ 265759 w 1171575"/>
                    <a:gd name="connsiteY5" fmla="*/ 147637 h 448847"/>
                    <a:gd name="connsiteX6" fmla="*/ 449115 w 1171575"/>
                    <a:gd name="connsiteY6" fmla="*/ 161924 h 448847"/>
                    <a:gd name="connsiteX7" fmla="*/ 1051571 w 1171575"/>
                    <a:gd name="connsiteY7" fmla="*/ 0 h 448847"/>
                    <a:gd name="connsiteX8" fmla="*/ 1171575 w 1171575"/>
                    <a:gd name="connsiteY8" fmla="*/ 39264 h 448847"/>
                    <a:gd name="connsiteX0" fmla="*/ 0 w 1171575"/>
                    <a:gd name="connsiteY0" fmla="*/ 452683 h 452690"/>
                    <a:gd name="connsiteX1" fmla="*/ 47626 w 1171575"/>
                    <a:gd name="connsiteY1" fmla="*/ 314569 h 452690"/>
                    <a:gd name="connsiteX2" fmla="*/ 88107 w 1171575"/>
                    <a:gd name="connsiteY2" fmla="*/ 357433 h 452690"/>
                    <a:gd name="connsiteX3" fmla="*/ 204788 w 1171575"/>
                    <a:gd name="connsiteY3" fmla="*/ 355051 h 452690"/>
                    <a:gd name="connsiteX4" fmla="*/ 222896 w 1171575"/>
                    <a:gd name="connsiteY4" fmla="*/ 256255 h 452690"/>
                    <a:gd name="connsiteX5" fmla="*/ 265759 w 1171575"/>
                    <a:gd name="connsiteY5" fmla="*/ 151480 h 452690"/>
                    <a:gd name="connsiteX6" fmla="*/ 449115 w 1171575"/>
                    <a:gd name="connsiteY6" fmla="*/ 165767 h 452690"/>
                    <a:gd name="connsiteX7" fmla="*/ 1051571 w 1171575"/>
                    <a:gd name="connsiteY7" fmla="*/ 3843 h 452690"/>
                    <a:gd name="connsiteX8" fmla="*/ 1171575 w 1171575"/>
                    <a:gd name="connsiteY8" fmla="*/ 43107 h 452690"/>
                    <a:gd name="connsiteX0" fmla="*/ 0 w 1171575"/>
                    <a:gd name="connsiteY0" fmla="*/ 496055 h 496062"/>
                    <a:gd name="connsiteX1" fmla="*/ 47626 w 1171575"/>
                    <a:gd name="connsiteY1" fmla="*/ 357941 h 496062"/>
                    <a:gd name="connsiteX2" fmla="*/ 88107 w 1171575"/>
                    <a:gd name="connsiteY2" fmla="*/ 400805 h 496062"/>
                    <a:gd name="connsiteX3" fmla="*/ 204788 w 1171575"/>
                    <a:gd name="connsiteY3" fmla="*/ 398423 h 496062"/>
                    <a:gd name="connsiteX4" fmla="*/ 222896 w 1171575"/>
                    <a:gd name="connsiteY4" fmla="*/ 299627 h 496062"/>
                    <a:gd name="connsiteX5" fmla="*/ 265759 w 1171575"/>
                    <a:gd name="connsiteY5" fmla="*/ 194852 h 496062"/>
                    <a:gd name="connsiteX6" fmla="*/ 449115 w 1171575"/>
                    <a:gd name="connsiteY6" fmla="*/ 209139 h 496062"/>
                    <a:gd name="connsiteX7" fmla="*/ 877740 w 1171575"/>
                    <a:gd name="connsiteY7" fmla="*/ 6733 h 496062"/>
                    <a:gd name="connsiteX8" fmla="*/ 1051571 w 1171575"/>
                    <a:gd name="connsiteY8" fmla="*/ 47215 h 496062"/>
                    <a:gd name="connsiteX9" fmla="*/ 1171575 w 1171575"/>
                    <a:gd name="connsiteY9" fmla="*/ 86479 h 496062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877740 w 1171575"/>
                    <a:gd name="connsiteY7" fmla="*/ 0 h 489329"/>
                    <a:gd name="connsiteX8" fmla="*/ 1051571 w 1171575"/>
                    <a:gd name="connsiteY8" fmla="*/ 40482 h 489329"/>
                    <a:gd name="connsiteX9" fmla="*/ 1171575 w 1171575"/>
                    <a:gd name="connsiteY9" fmla="*/ 79746 h 489329"/>
                    <a:gd name="connsiteX0" fmla="*/ 0 w 1171575"/>
                    <a:gd name="connsiteY0" fmla="*/ 498816 h 498823"/>
                    <a:gd name="connsiteX1" fmla="*/ 47626 w 1171575"/>
                    <a:gd name="connsiteY1" fmla="*/ 360702 h 498823"/>
                    <a:gd name="connsiteX2" fmla="*/ 88107 w 1171575"/>
                    <a:gd name="connsiteY2" fmla="*/ 403566 h 498823"/>
                    <a:gd name="connsiteX3" fmla="*/ 204788 w 1171575"/>
                    <a:gd name="connsiteY3" fmla="*/ 401184 h 498823"/>
                    <a:gd name="connsiteX4" fmla="*/ 222896 w 1171575"/>
                    <a:gd name="connsiteY4" fmla="*/ 302388 h 498823"/>
                    <a:gd name="connsiteX5" fmla="*/ 265759 w 1171575"/>
                    <a:gd name="connsiteY5" fmla="*/ 197613 h 498823"/>
                    <a:gd name="connsiteX6" fmla="*/ 449115 w 1171575"/>
                    <a:gd name="connsiteY6" fmla="*/ 211900 h 498823"/>
                    <a:gd name="connsiteX7" fmla="*/ 877740 w 1171575"/>
                    <a:gd name="connsiteY7" fmla="*/ 9494 h 498823"/>
                    <a:gd name="connsiteX8" fmla="*/ 1013471 w 1171575"/>
                    <a:gd name="connsiteY8" fmla="*/ 30926 h 498823"/>
                    <a:gd name="connsiteX9" fmla="*/ 1051571 w 1171575"/>
                    <a:gd name="connsiteY9" fmla="*/ 49976 h 498823"/>
                    <a:gd name="connsiteX10" fmla="*/ 1171575 w 1171575"/>
                    <a:gd name="connsiteY10" fmla="*/ 89240 h 498823"/>
                    <a:gd name="connsiteX0" fmla="*/ 0 w 1171575"/>
                    <a:gd name="connsiteY0" fmla="*/ 500074 h 500081"/>
                    <a:gd name="connsiteX1" fmla="*/ 47626 w 1171575"/>
                    <a:gd name="connsiteY1" fmla="*/ 361960 h 500081"/>
                    <a:gd name="connsiteX2" fmla="*/ 88107 w 1171575"/>
                    <a:gd name="connsiteY2" fmla="*/ 404824 h 500081"/>
                    <a:gd name="connsiteX3" fmla="*/ 204788 w 1171575"/>
                    <a:gd name="connsiteY3" fmla="*/ 402442 h 500081"/>
                    <a:gd name="connsiteX4" fmla="*/ 222896 w 1171575"/>
                    <a:gd name="connsiteY4" fmla="*/ 303646 h 500081"/>
                    <a:gd name="connsiteX5" fmla="*/ 265759 w 1171575"/>
                    <a:gd name="connsiteY5" fmla="*/ 198871 h 500081"/>
                    <a:gd name="connsiteX6" fmla="*/ 449115 w 1171575"/>
                    <a:gd name="connsiteY6" fmla="*/ 213158 h 500081"/>
                    <a:gd name="connsiteX7" fmla="*/ 877740 w 1171575"/>
                    <a:gd name="connsiteY7" fmla="*/ 10752 h 500081"/>
                    <a:gd name="connsiteX8" fmla="*/ 975371 w 1171575"/>
                    <a:gd name="connsiteY8" fmla="*/ 41709 h 500081"/>
                    <a:gd name="connsiteX9" fmla="*/ 1013471 w 1171575"/>
                    <a:gd name="connsiteY9" fmla="*/ 32184 h 500081"/>
                    <a:gd name="connsiteX10" fmla="*/ 1051571 w 1171575"/>
                    <a:gd name="connsiteY10" fmla="*/ 51234 h 500081"/>
                    <a:gd name="connsiteX11" fmla="*/ 1171575 w 1171575"/>
                    <a:gd name="connsiteY11" fmla="*/ 90498 h 500081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877740 w 1171575"/>
                    <a:gd name="connsiteY7" fmla="*/ 0 h 489329"/>
                    <a:gd name="connsiteX8" fmla="*/ 975371 w 1171575"/>
                    <a:gd name="connsiteY8" fmla="*/ 30957 h 489329"/>
                    <a:gd name="connsiteX9" fmla="*/ 1013471 w 1171575"/>
                    <a:gd name="connsiteY9" fmla="*/ 21432 h 489329"/>
                    <a:gd name="connsiteX10" fmla="*/ 1051571 w 1171575"/>
                    <a:gd name="connsiteY10" fmla="*/ 40482 h 489329"/>
                    <a:gd name="connsiteX11" fmla="*/ 1171575 w 1171575"/>
                    <a:gd name="connsiteY11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877740 w 1171575"/>
                    <a:gd name="connsiteY7" fmla="*/ 0 h 489329"/>
                    <a:gd name="connsiteX8" fmla="*/ 975371 w 1171575"/>
                    <a:gd name="connsiteY8" fmla="*/ 30957 h 489329"/>
                    <a:gd name="connsiteX9" fmla="*/ 1013471 w 1171575"/>
                    <a:gd name="connsiteY9" fmla="*/ 21432 h 489329"/>
                    <a:gd name="connsiteX10" fmla="*/ 1051571 w 1171575"/>
                    <a:gd name="connsiteY10" fmla="*/ 40482 h 489329"/>
                    <a:gd name="connsiteX11" fmla="*/ 1171575 w 1171575"/>
                    <a:gd name="connsiteY11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22934 w 1171575"/>
                    <a:gd name="connsiteY7" fmla="*/ 180975 h 489329"/>
                    <a:gd name="connsiteX8" fmla="*/ 639615 w 1171575"/>
                    <a:gd name="connsiteY8" fmla="*/ 45244 h 489329"/>
                    <a:gd name="connsiteX9" fmla="*/ 877740 w 1171575"/>
                    <a:gd name="connsiteY9" fmla="*/ 0 h 489329"/>
                    <a:gd name="connsiteX10" fmla="*/ 975371 w 1171575"/>
                    <a:gd name="connsiteY10" fmla="*/ 30957 h 489329"/>
                    <a:gd name="connsiteX11" fmla="*/ 1013471 w 1171575"/>
                    <a:gd name="connsiteY11" fmla="*/ 21432 h 489329"/>
                    <a:gd name="connsiteX12" fmla="*/ 1051571 w 1171575"/>
                    <a:gd name="connsiteY12" fmla="*/ 40482 h 489329"/>
                    <a:gd name="connsiteX13" fmla="*/ 1171575 w 1171575"/>
                    <a:gd name="connsiteY13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22934 w 1171575"/>
                    <a:gd name="connsiteY7" fmla="*/ 180975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41984 w 1171575"/>
                    <a:gd name="connsiteY7" fmla="*/ 19764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58665 w 1171575"/>
                    <a:gd name="connsiteY9" fmla="*/ 102394 h 489329"/>
                    <a:gd name="connsiteX10" fmla="*/ 639615 w 1171575"/>
                    <a:gd name="connsiteY10" fmla="*/ 45244 h 489329"/>
                    <a:gd name="connsiteX11" fmla="*/ 877740 w 1171575"/>
                    <a:gd name="connsiteY11" fmla="*/ 0 h 489329"/>
                    <a:gd name="connsiteX12" fmla="*/ 975371 w 1171575"/>
                    <a:gd name="connsiteY12" fmla="*/ 30957 h 489329"/>
                    <a:gd name="connsiteX13" fmla="*/ 1013471 w 1171575"/>
                    <a:gd name="connsiteY13" fmla="*/ 21432 h 489329"/>
                    <a:gd name="connsiteX14" fmla="*/ 1051571 w 1171575"/>
                    <a:gd name="connsiteY14" fmla="*/ 40482 h 489329"/>
                    <a:gd name="connsiteX15" fmla="*/ 1171575 w 1171575"/>
                    <a:gd name="connsiteY15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58665 w 1171575"/>
                    <a:gd name="connsiteY9" fmla="*/ 102394 h 489329"/>
                    <a:gd name="connsiteX10" fmla="*/ 663428 w 1171575"/>
                    <a:gd name="connsiteY10" fmla="*/ 64294 h 489329"/>
                    <a:gd name="connsiteX11" fmla="*/ 639615 w 1171575"/>
                    <a:gd name="connsiteY11" fmla="*/ 45244 h 489329"/>
                    <a:gd name="connsiteX12" fmla="*/ 877740 w 1171575"/>
                    <a:gd name="connsiteY12" fmla="*/ 0 h 489329"/>
                    <a:gd name="connsiteX13" fmla="*/ 975371 w 1171575"/>
                    <a:gd name="connsiteY13" fmla="*/ 30957 h 489329"/>
                    <a:gd name="connsiteX14" fmla="*/ 1013471 w 1171575"/>
                    <a:gd name="connsiteY14" fmla="*/ 21432 h 489329"/>
                    <a:gd name="connsiteX15" fmla="*/ 1051571 w 1171575"/>
                    <a:gd name="connsiteY15" fmla="*/ 40482 h 489329"/>
                    <a:gd name="connsiteX16" fmla="*/ 1171575 w 1171575"/>
                    <a:gd name="connsiteY16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58665 w 1171575"/>
                    <a:gd name="connsiteY9" fmla="*/ 102394 h 489329"/>
                    <a:gd name="connsiteX10" fmla="*/ 663428 w 1171575"/>
                    <a:gd name="connsiteY10" fmla="*/ 64294 h 489329"/>
                    <a:gd name="connsiteX11" fmla="*/ 627709 w 1171575"/>
                    <a:gd name="connsiteY11" fmla="*/ 50006 h 489329"/>
                    <a:gd name="connsiteX12" fmla="*/ 877740 w 1171575"/>
                    <a:gd name="connsiteY12" fmla="*/ 0 h 489329"/>
                    <a:gd name="connsiteX13" fmla="*/ 975371 w 1171575"/>
                    <a:gd name="connsiteY13" fmla="*/ 30957 h 489329"/>
                    <a:gd name="connsiteX14" fmla="*/ 1013471 w 1171575"/>
                    <a:gd name="connsiteY14" fmla="*/ 21432 h 489329"/>
                    <a:gd name="connsiteX15" fmla="*/ 1051571 w 1171575"/>
                    <a:gd name="connsiteY15" fmla="*/ 40482 h 489329"/>
                    <a:gd name="connsiteX16" fmla="*/ 1171575 w 1171575"/>
                    <a:gd name="connsiteY16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85577 w 1171575"/>
                    <a:gd name="connsiteY9" fmla="*/ 126206 h 489329"/>
                    <a:gd name="connsiteX10" fmla="*/ 658665 w 1171575"/>
                    <a:gd name="connsiteY10" fmla="*/ 102394 h 489329"/>
                    <a:gd name="connsiteX11" fmla="*/ 663428 w 1171575"/>
                    <a:gd name="connsiteY11" fmla="*/ 64294 h 489329"/>
                    <a:gd name="connsiteX12" fmla="*/ 627709 w 1171575"/>
                    <a:gd name="connsiteY12" fmla="*/ 50006 h 489329"/>
                    <a:gd name="connsiteX13" fmla="*/ 877740 w 1171575"/>
                    <a:gd name="connsiteY13" fmla="*/ 0 h 489329"/>
                    <a:gd name="connsiteX14" fmla="*/ 975371 w 1171575"/>
                    <a:gd name="connsiteY14" fmla="*/ 30957 h 489329"/>
                    <a:gd name="connsiteX15" fmla="*/ 1013471 w 1171575"/>
                    <a:gd name="connsiteY15" fmla="*/ 21432 h 489329"/>
                    <a:gd name="connsiteX16" fmla="*/ 1051571 w 1171575"/>
                    <a:gd name="connsiteY16" fmla="*/ 40482 h 489329"/>
                    <a:gd name="connsiteX17" fmla="*/ 1171575 w 1171575"/>
                    <a:gd name="connsiteY17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85577 w 1171575"/>
                    <a:gd name="connsiteY9" fmla="*/ 126206 h 489329"/>
                    <a:gd name="connsiteX10" fmla="*/ 677715 w 1171575"/>
                    <a:gd name="connsiteY10" fmla="*/ 92869 h 489329"/>
                    <a:gd name="connsiteX11" fmla="*/ 663428 w 1171575"/>
                    <a:gd name="connsiteY11" fmla="*/ 64294 h 489329"/>
                    <a:gd name="connsiteX12" fmla="*/ 627709 w 1171575"/>
                    <a:gd name="connsiteY12" fmla="*/ 50006 h 489329"/>
                    <a:gd name="connsiteX13" fmla="*/ 877740 w 1171575"/>
                    <a:gd name="connsiteY13" fmla="*/ 0 h 489329"/>
                    <a:gd name="connsiteX14" fmla="*/ 975371 w 1171575"/>
                    <a:gd name="connsiteY14" fmla="*/ 30957 h 489329"/>
                    <a:gd name="connsiteX15" fmla="*/ 1013471 w 1171575"/>
                    <a:gd name="connsiteY15" fmla="*/ 21432 h 489329"/>
                    <a:gd name="connsiteX16" fmla="*/ 1051571 w 1171575"/>
                    <a:gd name="connsiteY16" fmla="*/ 40482 h 489329"/>
                    <a:gd name="connsiteX17" fmla="*/ 1171575 w 1171575"/>
                    <a:gd name="connsiteY17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85577 w 1171575"/>
                    <a:gd name="connsiteY9" fmla="*/ 126206 h 489329"/>
                    <a:gd name="connsiteX10" fmla="*/ 663428 w 1171575"/>
                    <a:gd name="connsiteY10" fmla="*/ 64294 h 489329"/>
                    <a:gd name="connsiteX11" fmla="*/ 627709 w 1171575"/>
                    <a:gd name="connsiteY11" fmla="*/ 50006 h 489329"/>
                    <a:gd name="connsiteX12" fmla="*/ 877740 w 1171575"/>
                    <a:gd name="connsiteY12" fmla="*/ 0 h 489329"/>
                    <a:gd name="connsiteX13" fmla="*/ 975371 w 1171575"/>
                    <a:gd name="connsiteY13" fmla="*/ 30957 h 489329"/>
                    <a:gd name="connsiteX14" fmla="*/ 1013471 w 1171575"/>
                    <a:gd name="connsiteY14" fmla="*/ 21432 h 489329"/>
                    <a:gd name="connsiteX15" fmla="*/ 1051571 w 1171575"/>
                    <a:gd name="connsiteY15" fmla="*/ 40482 h 489329"/>
                    <a:gd name="connsiteX16" fmla="*/ 1171575 w 1171575"/>
                    <a:gd name="connsiteY16" fmla="*/ 79746 h 489329"/>
                    <a:gd name="connsiteX0" fmla="*/ 0 w 1171575"/>
                    <a:gd name="connsiteY0" fmla="*/ 489951 h 489958"/>
                    <a:gd name="connsiteX1" fmla="*/ 47626 w 1171575"/>
                    <a:gd name="connsiteY1" fmla="*/ 351837 h 489958"/>
                    <a:gd name="connsiteX2" fmla="*/ 88107 w 1171575"/>
                    <a:gd name="connsiteY2" fmla="*/ 394701 h 489958"/>
                    <a:gd name="connsiteX3" fmla="*/ 204788 w 1171575"/>
                    <a:gd name="connsiteY3" fmla="*/ 392319 h 489958"/>
                    <a:gd name="connsiteX4" fmla="*/ 222896 w 1171575"/>
                    <a:gd name="connsiteY4" fmla="*/ 293523 h 489958"/>
                    <a:gd name="connsiteX5" fmla="*/ 265759 w 1171575"/>
                    <a:gd name="connsiteY5" fmla="*/ 188748 h 489958"/>
                    <a:gd name="connsiteX6" fmla="*/ 449115 w 1171575"/>
                    <a:gd name="connsiteY6" fmla="*/ 203035 h 489958"/>
                    <a:gd name="connsiteX7" fmla="*/ 534841 w 1171575"/>
                    <a:gd name="connsiteY7" fmla="*/ 179223 h 489958"/>
                    <a:gd name="connsiteX8" fmla="*/ 625328 w 1171575"/>
                    <a:gd name="connsiteY8" fmla="*/ 172079 h 489958"/>
                    <a:gd name="connsiteX9" fmla="*/ 685577 w 1171575"/>
                    <a:gd name="connsiteY9" fmla="*/ 126835 h 489958"/>
                    <a:gd name="connsiteX10" fmla="*/ 663428 w 1171575"/>
                    <a:gd name="connsiteY10" fmla="*/ 64923 h 489958"/>
                    <a:gd name="connsiteX11" fmla="*/ 877740 w 1171575"/>
                    <a:gd name="connsiteY11" fmla="*/ 629 h 489958"/>
                    <a:gd name="connsiteX12" fmla="*/ 975371 w 1171575"/>
                    <a:gd name="connsiteY12" fmla="*/ 31586 h 489958"/>
                    <a:gd name="connsiteX13" fmla="*/ 1013471 w 1171575"/>
                    <a:gd name="connsiteY13" fmla="*/ 22061 h 489958"/>
                    <a:gd name="connsiteX14" fmla="*/ 1051571 w 1171575"/>
                    <a:gd name="connsiteY14" fmla="*/ 41111 h 489958"/>
                    <a:gd name="connsiteX15" fmla="*/ 1171575 w 1171575"/>
                    <a:gd name="connsiteY15" fmla="*/ 80375 h 489958"/>
                    <a:gd name="connsiteX0" fmla="*/ 0 w 1171575"/>
                    <a:gd name="connsiteY0" fmla="*/ 492809 h 492816"/>
                    <a:gd name="connsiteX1" fmla="*/ 47626 w 1171575"/>
                    <a:gd name="connsiteY1" fmla="*/ 354695 h 492816"/>
                    <a:gd name="connsiteX2" fmla="*/ 88107 w 1171575"/>
                    <a:gd name="connsiteY2" fmla="*/ 397559 h 492816"/>
                    <a:gd name="connsiteX3" fmla="*/ 204788 w 1171575"/>
                    <a:gd name="connsiteY3" fmla="*/ 395177 h 492816"/>
                    <a:gd name="connsiteX4" fmla="*/ 222896 w 1171575"/>
                    <a:gd name="connsiteY4" fmla="*/ 296381 h 492816"/>
                    <a:gd name="connsiteX5" fmla="*/ 265759 w 1171575"/>
                    <a:gd name="connsiteY5" fmla="*/ 191606 h 492816"/>
                    <a:gd name="connsiteX6" fmla="*/ 449115 w 1171575"/>
                    <a:gd name="connsiteY6" fmla="*/ 205893 h 492816"/>
                    <a:gd name="connsiteX7" fmla="*/ 534841 w 1171575"/>
                    <a:gd name="connsiteY7" fmla="*/ 182081 h 492816"/>
                    <a:gd name="connsiteX8" fmla="*/ 625328 w 1171575"/>
                    <a:gd name="connsiteY8" fmla="*/ 174937 h 492816"/>
                    <a:gd name="connsiteX9" fmla="*/ 685577 w 1171575"/>
                    <a:gd name="connsiteY9" fmla="*/ 129693 h 492816"/>
                    <a:gd name="connsiteX10" fmla="*/ 877740 w 1171575"/>
                    <a:gd name="connsiteY10" fmla="*/ 3487 h 492816"/>
                    <a:gd name="connsiteX11" fmla="*/ 975371 w 1171575"/>
                    <a:gd name="connsiteY11" fmla="*/ 34444 h 492816"/>
                    <a:gd name="connsiteX12" fmla="*/ 1013471 w 1171575"/>
                    <a:gd name="connsiteY12" fmla="*/ 24919 h 492816"/>
                    <a:gd name="connsiteX13" fmla="*/ 1051571 w 1171575"/>
                    <a:gd name="connsiteY13" fmla="*/ 43969 h 492816"/>
                    <a:gd name="connsiteX14" fmla="*/ 1171575 w 1171575"/>
                    <a:gd name="connsiteY14" fmla="*/ 83233 h 492816"/>
                    <a:gd name="connsiteX0" fmla="*/ 0 w 1171575"/>
                    <a:gd name="connsiteY0" fmla="*/ 494454 h 494461"/>
                    <a:gd name="connsiteX1" fmla="*/ 47626 w 1171575"/>
                    <a:gd name="connsiteY1" fmla="*/ 356340 h 494461"/>
                    <a:gd name="connsiteX2" fmla="*/ 88107 w 1171575"/>
                    <a:gd name="connsiteY2" fmla="*/ 399204 h 494461"/>
                    <a:gd name="connsiteX3" fmla="*/ 204788 w 1171575"/>
                    <a:gd name="connsiteY3" fmla="*/ 396822 h 494461"/>
                    <a:gd name="connsiteX4" fmla="*/ 222896 w 1171575"/>
                    <a:gd name="connsiteY4" fmla="*/ 298026 h 494461"/>
                    <a:gd name="connsiteX5" fmla="*/ 265759 w 1171575"/>
                    <a:gd name="connsiteY5" fmla="*/ 193251 h 494461"/>
                    <a:gd name="connsiteX6" fmla="*/ 449115 w 1171575"/>
                    <a:gd name="connsiteY6" fmla="*/ 207538 h 494461"/>
                    <a:gd name="connsiteX7" fmla="*/ 534841 w 1171575"/>
                    <a:gd name="connsiteY7" fmla="*/ 183726 h 494461"/>
                    <a:gd name="connsiteX8" fmla="*/ 625328 w 1171575"/>
                    <a:gd name="connsiteY8" fmla="*/ 176582 h 494461"/>
                    <a:gd name="connsiteX9" fmla="*/ 685577 w 1171575"/>
                    <a:gd name="connsiteY9" fmla="*/ 131338 h 494461"/>
                    <a:gd name="connsiteX10" fmla="*/ 877740 w 1171575"/>
                    <a:gd name="connsiteY10" fmla="*/ 5132 h 494461"/>
                    <a:gd name="connsiteX11" fmla="*/ 1013471 w 1171575"/>
                    <a:gd name="connsiteY11" fmla="*/ 26564 h 494461"/>
                    <a:gd name="connsiteX12" fmla="*/ 1051571 w 1171575"/>
                    <a:gd name="connsiteY12" fmla="*/ 45614 h 494461"/>
                    <a:gd name="connsiteX13" fmla="*/ 1171575 w 1171575"/>
                    <a:gd name="connsiteY13" fmla="*/ 84878 h 494461"/>
                    <a:gd name="connsiteX0" fmla="*/ 0 w 1171575"/>
                    <a:gd name="connsiteY0" fmla="*/ 492276 h 492283"/>
                    <a:gd name="connsiteX1" fmla="*/ 47626 w 1171575"/>
                    <a:gd name="connsiteY1" fmla="*/ 354162 h 492283"/>
                    <a:gd name="connsiteX2" fmla="*/ 88107 w 1171575"/>
                    <a:gd name="connsiteY2" fmla="*/ 397026 h 492283"/>
                    <a:gd name="connsiteX3" fmla="*/ 204788 w 1171575"/>
                    <a:gd name="connsiteY3" fmla="*/ 394644 h 492283"/>
                    <a:gd name="connsiteX4" fmla="*/ 222896 w 1171575"/>
                    <a:gd name="connsiteY4" fmla="*/ 295848 h 492283"/>
                    <a:gd name="connsiteX5" fmla="*/ 265759 w 1171575"/>
                    <a:gd name="connsiteY5" fmla="*/ 191073 h 492283"/>
                    <a:gd name="connsiteX6" fmla="*/ 449115 w 1171575"/>
                    <a:gd name="connsiteY6" fmla="*/ 205360 h 492283"/>
                    <a:gd name="connsiteX7" fmla="*/ 534841 w 1171575"/>
                    <a:gd name="connsiteY7" fmla="*/ 181548 h 492283"/>
                    <a:gd name="connsiteX8" fmla="*/ 625328 w 1171575"/>
                    <a:gd name="connsiteY8" fmla="*/ 174404 h 492283"/>
                    <a:gd name="connsiteX9" fmla="*/ 685577 w 1171575"/>
                    <a:gd name="connsiteY9" fmla="*/ 129160 h 492283"/>
                    <a:gd name="connsiteX10" fmla="*/ 877740 w 1171575"/>
                    <a:gd name="connsiteY10" fmla="*/ 2954 h 492283"/>
                    <a:gd name="connsiteX11" fmla="*/ 1051571 w 1171575"/>
                    <a:gd name="connsiteY11" fmla="*/ 43436 h 492283"/>
                    <a:gd name="connsiteX12" fmla="*/ 1171575 w 1171575"/>
                    <a:gd name="connsiteY12" fmla="*/ 82700 h 492283"/>
                    <a:gd name="connsiteX0" fmla="*/ 0 w 1171575"/>
                    <a:gd name="connsiteY0" fmla="*/ 489911 h 489918"/>
                    <a:gd name="connsiteX1" fmla="*/ 47626 w 1171575"/>
                    <a:gd name="connsiteY1" fmla="*/ 351797 h 489918"/>
                    <a:gd name="connsiteX2" fmla="*/ 88107 w 1171575"/>
                    <a:gd name="connsiteY2" fmla="*/ 394661 h 489918"/>
                    <a:gd name="connsiteX3" fmla="*/ 204788 w 1171575"/>
                    <a:gd name="connsiteY3" fmla="*/ 392279 h 489918"/>
                    <a:gd name="connsiteX4" fmla="*/ 222896 w 1171575"/>
                    <a:gd name="connsiteY4" fmla="*/ 293483 h 489918"/>
                    <a:gd name="connsiteX5" fmla="*/ 265759 w 1171575"/>
                    <a:gd name="connsiteY5" fmla="*/ 188708 h 489918"/>
                    <a:gd name="connsiteX6" fmla="*/ 449115 w 1171575"/>
                    <a:gd name="connsiteY6" fmla="*/ 202995 h 489918"/>
                    <a:gd name="connsiteX7" fmla="*/ 534841 w 1171575"/>
                    <a:gd name="connsiteY7" fmla="*/ 179183 h 489918"/>
                    <a:gd name="connsiteX8" fmla="*/ 625328 w 1171575"/>
                    <a:gd name="connsiteY8" fmla="*/ 172039 h 489918"/>
                    <a:gd name="connsiteX9" fmla="*/ 685577 w 1171575"/>
                    <a:gd name="connsiteY9" fmla="*/ 126795 h 489918"/>
                    <a:gd name="connsiteX10" fmla="*/ 877740 w 1171575"/>
                    <a:gd name="connsiteY10" fmla="*/ 589 h 489918"/>
                    <a:gd name="connsiteX11" fmla="*/ 1171575 w 1171575"/>
                    <a:gd name="connsiteY11" fmla="*/ 80335 h 489918"/>
                    <a:gd name="connsiteX0" fmla="*/ 0 w 877740"/>
                    <a:gd name="connsiteY0" fmla="*/ 489322 h 489329"/>
                    <a:gd name="connsiteX1" fmla="*/ 47626 w 877740"/>
                    <a:gd name="connsiteY1" fmla="*/ 351208 h 489329"/>
                    <a:gd name="connsiteX2" fmla="*/ 88107 w 877740"/>
                    <a:gd name="connsiteY2" fmla="*/ 394072 h 489329"/>
                    <a:gd name="connsiteX3" fmla="*/ 204788 w 877740"/>
                    <a:gd name="connsiteY3" fmla="*/ 391690 h 489329"/>
                    <a:gd name="connsiteX4" fmla="*/ 222896 w 877740"/>
                    <a:gd name="connsiteY4" fmla="*/ 292894 h 489329"/>
                    <a:gd name="connsiteX5" fmla="*/ 265759 w 877740"/>
                    <a:gd name="connsiteY5" fmla="*/ 188119 h 489329"/>
                    <a:gd name="connsiteX6" fmla="*/ 449115 w 877740"/>
                    <a:gd name="connsiteY6" fmla="*/ 202406 h 489329"/>
                    <a:gd name="connsiteX7" fmla="*/ 534841 w 877740"/>
                    <a:gd name="connsiteY7" fmla="*/ 178594 h 489329"/>
                    <a:gd name="connsiteX8" fmla="*/ 625328 w 877740"/>
                    <a:gd name="connsiteY8" fmla="*/ 171450 h 489329"/>
                    <a:gd name="connsiteX9" fmla="*/ 685577 w 877740"/>
                    <a:gd name="connsiteY9" fmla="*/ 126206 h 489329"/>
                    <a:gd name="connsiteX10" fmla="*/ 877740 w 877740"/>
                    <a:gd name="connsiteY10" fmla="*/ 0 h 489329"/>
                    <a:gd name="connsiteX0" fmla="*/ 0 w 685577"/>
                    <a:gd name="connsiteY0" fmla="*/ 363116 h 363123"/>
                    <a:gd name="connsiteX1" fmla="*/ 47626 w 685577"/>
                    <a:gd name="connsiteY1" fmla="*/ 225002 h 363123"/>
                    <a:gd name="connsiteX2" fmla="*/ 88107 w 685577"/>
                    <a:gd name="connsiteY2" fmla="*/ 267866 h 363123"/>
                    <a:gd name="connsiteX3" fmla="*/ 204788 w 685577"/>
                    <a:gd name="connsiteY3" fmla="*/ 265484 h 363123"/>
                    <a:gd name="connsiteX4" fmla="*/ 222896 w 685577"/>
                    <a:gd name="connsiteY4" fmla="*/ 166688 h 363123"/>
                    <a:gd name="connsiteX5" fmla="*/ 265759 w 685577"/>
                    <a:gd name="connsiteY5" fmla="*/ 61913 h 363123"/>
                    <a:gd name="connsiteX6" fmla="*/ 449115 w 685577"/>
                    <a:gd name="connsiteY6" fmla="*/ 76200 h 363123"/>
                    <a:gd name="connsiteX7" fmla="*/ 534841 w 685577"/>
                    <a:gd name="connsiteY7" fmla="*/ 52388 h 363123"/>
                    <a:gd name="connsiteX8" fmla="*/ 625328 w 685577"/>
                    <a:gd name="connsiteY8" fmla="*/ 45244 h 363123"/>
                    <a:gd name="connsiteX9" fmla="*/ 685577 w 685577"/>
                    <a:gd name="connsiteY9" fmla="*/ 0 h 363123"/>
                    <a:gd name="connsiteX0" fmla="*/ 0 w 695102"/>
                    <a:gd name="connsiteY0" fmla="*/ 355972 h 355979"/>
                    <a:gd name="connsiteX1" fmla="*/ 47626 w 695102"/>
                    <a:gd name="connsiteY1" fmla="*/ 217858 h 355979"/>
                    <a:gd name="connsiteX2" fmla="*/ 88107 w 695102"/>
                    <a:gd name="connsiteY2" fmla="*/ 260722 h 355979"/>
                    <a:gd name="connsiteX3" fmla="*/ 204788 w 695102"/>
                    <a:gd name="connsiteY3" fmla="*/ 258340 h 355979"/>
                    <a:gd name="connsiteX4" fmla="*/ 222896 w 695102"/>
                    <a:gd name="connsiteY4" fmla="*/ 159544 h 355979"/>
                    <a:gd name="connsiteX5" fmla="*/ 265759 w 695102"/>
                    <a:gd name="connsiteY5" fmla="*/ 54769 h 355979"/>
                    <a:gd name="connsiteX6" fmla="*/ 449115 w 695102"/>
                    <a:gd name="connsiteY6" fmla="*/ 69056 h 355979"/>
                    <a:gd name="connsiteX7" fmla="*/ 534841 w 695102"/>
                    <a:gd name="connsiteY7" fmla="*/ 45244 h 355979"/>
                    <a:gd name="connsiteX8" fmla="*/ 625328 w 695102"/>
                    <a:gd name="connsiteY8" fmla="*/ 38100 h 355979"/>
                    <a:gd name="connsiteX9" fmla="*/ 695102 w 695102"/>
                    <a:gd name="connsiteY9" fmla="*/ 0 h 355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5102" h="355979">
                      <a:moveTo>
                        <a:pt x="0" y="355972"/>
                      </a:moveTo>
                      <a:cubicBezTo>
                        <a:pt x="20241" y="357162"/>
                        <a:pt x="22325" y="216370"/>
                        <a:pt x="47626" y="217858"/>
                      </a:cubicBezTo>
                      <a:cubicBezTo>
                        <a:pt x="91281" y="216667"/>
                        <a:pt x="43260" y="264294"/>
                        <a:pt x="88107" y="260722"/>
                      </a:cubicBezTo>
                      <a:cubicBezTo>
                        <a:pt x="125810" y="276200"/>
                        <a:pt x="163910" y="295646"/>
                        <a:pt x="204788" y="258340"/>
                      </a:cubicBezTo>
                      <a:cubicBezTo>
                        <a:pt x="225269" y="234730"/>
                        <a:pt x="186541" y="192678"/>
                        <a:pt x="222896" y="159544"/>
                      </a:cubicBezTo>
                      <a:cubicBezTo>
                        <a:pt x="240201" y="124028"/>
                        <a:pt x="227106" y="109740"/>
                        <a:pt x="265759" y="54769"/>
                      </a:cubicBezTo>
                      <a:cubicBezTo>
                        <a:pt x="330847" y="30560"/>
                        <a:pt x="419590" y="41874"/>
                        <a:pt x="449115" y="69056"/>
                      </a:cubicBezTo>
                      <a:cubicBezTo>
                        <a:pt x="495549" y="59531"/>
                        <a:pt x="495947" y="64294"/>
                        <a:pt x="534841" y="45244"/>
                      </a:cubicBezTo>
                      <a:cubicBezTo>
                        <a:pt x="564210" y="60325"/>
                        <a:pt x="605881" y="60722"/>
                        <a:pt x="625328" y="38100"/>
                      </a:cubicBezTo>
                      <a:cubicBezTo>
                        <a:pt x="646085" y="26591"/>
                        <a:pt x="653033" y="28575"/>
                        <a:pt x="695102" y="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kern="0" dirty="0">
                    <a:solidFill>
                      <a:sysClr val="windowText" lastClr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4" name="Serbest Form 213"/>
                <p:cNvSpPr/>
                <p:nvPr/>
              </p:nvSpPr>
              <p:spPr>
                <a:xfrm>
                  <a:off x="7755152" y="1199368"/>
                  <a:ext cx="858461" cy="366806"/>
                </a:xfrm>
                <a:custGeom>
                  <a:avLst/>
                  <a:gdLst>
                    <a:gd name="connsiteX0" fmla="*/ 0 w 464344"/>
                    <a:gd name="connsiteY0" fmla="*/ 0 h 54768"/>
                    <a:gd name="connsiteX1" fmla="*/ 464344 w 464344"/>
                    <a:gd name="connsiteY1" fmla="*/ 54768 h 54768"/>
                    <a:gd name="connsiteX0" fmla="*/ 0 w 464344"/>
                    <a:gd name="connsiteY0" fmla="*/ 0 h 54768"/>
                    <a:gd name="connsiteX1" fmla="*/ 116682 w 464344"/>
                    <a:gd name="connsiteY1" fmla="*/ 50006 h 54768"/>
                    <a:gd name="connsiteX2" fmla="*/ 464344 w 464344"/>
                    <a:gd name="connsiteY2" fmla="*/ 54768 h 54768"/>
                    <a:gd name="connsiteX0" fmla="*/ 0 w 464344"/>
                    <a:gd name="connsiteY0" fmla="*/ 0 h 54768"/>
                    <a:gd name="connsiteX1" fmla="*/ 116682 w 464344"/>
                    <a:gd name="connsiteY1" fmla="*/ 50006 h 54768"/>
                    <a:gd name="connsiteX2" fmla="*/ 385763 w 464344"/>
                    <a:gd name="connsiteY2" fmla="*/ 28575 h 54768"/>
                    <a:gd name="connsiteX3" fmla="*/ 464344 w 464344"/>
                    <a:gd name="connsiteY3" fmla="*/ 54768 h 54768"/>
                    <a:gd name="connsiteX0" fmla="*/ 0 w 464344"/>
                    <a:gd name="connsiteY0" fmla="*/ 0 h 58757"/>
                    <a:gd name="connsiteX1" fmla="*/ 116682 w 464344"/>
                    <a:gd name="connsiteY1" fmla="*/ 50006 h 58757"/>
                    <a:gd name="connsiteX2" fmla="*/ 240507 w 464344"/>
                    <a:gd name="connsiteY2" fmla="*/ 57150 h 58757"/>
                    <a:gd name="connsiteX3" fmla="*/ 385763 w 464344"/>
                    <a:gd name="connsiteY3" fmla="*/ 28575 h 58757"/>
                    <a:gd name="connsiteX4" fmla="*/ 464344 w 464344"/>
                    <a:gd name="connsiteY4" fmla="*/ 54768 h 58757"/>
                    <a:gd name="connsiteX0" fmla="*/ 0 w 1152525"/>
                    <a:gd name="connsiteY0" fmla="*/ 414340 h 473097"/>
                    <a:gd name="connsiteX1" fmla="*/ 116682 w 1152525"/>
                    <a:gd name="connsiteY1" fmla="*/ 464346 h 473097"/>
                    <a:gd name="connsiteX2" fmla="*/ 240507 w 1152525"/>
                    <a:gd name="connsiteY2" fmla="*/ 471490 h 473097"/>
                    <a:gd name="connsiteX3" fmla="*/ 385763 w 1152525"/>
                    <a:gd name="connsiteY3" fmla="*/ 442915 h 473097"/>
                    <a:gd name="connsiteX4" fmla="*/ 1152525 w 1152525"/>
                    <a:gd name="connsiteY4" fmla="*/ 2 h 473097"/>
                    <a:gd name="connsiteX0" fmla="*/ 0 w 1159669"/>
                    <a:gd name="connsiteY0" fmla="*/ 404815 h 473097"/>
                    <a:gd name="connsiteX1" fmla="*/ 123826 w 1159669"/>
                    <a:gd name="connsiteY1" fmla="*/ 464346 h 473097"/>
                    <a:gd name="connsiteX2" fmla="*/ 247651 w 1159669"/>
                    <a:gd name="connsiteY2" fmla="*/ 471490 h 473097"/>
                    <a:gd name="connsiteX3" fmla="*/ 392907 w 1159669"/>
                    <a:gd name="connsiteY3" fmla="*/ 442915 h 473097"/>
                    <a:gd name="connsiteX4" fmla="*/ 1159669 w 1159669"/>
                    <a:gd name="connsiteY4" fmla="*/ 2 h 473097"/>
                    <a:gd name="connsiteX0" fmla="*/ 0 w 1159669"/>
                    <a:gd name="connsiteY0" fmla="*/ 404815 h 471538"/>
                    <a:gd name="connsiteX1" fmla="*/ 35720 w 1159669"/>
                    <a:gd name="connsiteY1" fmla="*/ 271464 h 471538"/>
                    <a:gd name="connsiteX2" fmla="*/ 247651 w 1159669"/>
                    <a:gd name="connsiteY2" fmla="*/ 471490 h 471538"/>
                    <a:gd name="connsiteX3" fmla="*/ 392907 w 1159669"/>
                    <a:gd name="connsiteY3" fmla="*/ 442915 h 471538"/>
                    <a:gd name="connsiteX4" fmla="*/ 1159669 w 1159669"/>
                    <a:gd name="connsiteY4" fmla="*/ 2 h 471538"/>
                    <a:gd name="connsiteX0" fmla="*/ 0 w 1171575"/>
                    <a:gd name="connsiteY0" fmla="*/ 409578 h 471538"/>
                    <a:gd name="connsiteX1" fmla="*/ 47626 w 1171575"/>
                    <a:gd name="connsiteY1" fmla="*/ 271464 h 471538"/>
                    <a:gd name="connsiteX2" fmla="*/ 259557 w 1171575"/>
                    <a:gd name="connsiteY2" fmla="*/ 471490 h 471538"/>
                    <a:gd name="connsiteX3" fmla="*/ 404813 w 1171575"/>
                    <a:gd name="connsiteY3" fmla="*/ 442915 h 471538"/>
                    <a:gd name="connsiteX4" fmla="*/ 1171575 w 1171575"/>
                    <a:gd name="connsiteY4" fmla="*/ 2 h 471538"/>
                    <a:gd name="connsiteX0" fmla="*/ 0 w 1171575"/>
                    <a:gd name="connsiteY0" fmla="*/ 409578 h 442916"/>
                    <a:gd name="connsiteX1" fmla="*/ 47626 w 1171575"/>
                    <a:gd name="connsiteY1" fmla="*/ 271464 h 442916"/>
                    <a:gd name="connsiteX2" fmla="*/ 88107 w 1171575"/>
                    <a:gd name="connsiteY2" fmla="*/ 314328 h 442916"/>
                    <a:gd name="connsiteX3" fmla="*/ 404813 w 1171575"/>
                    <a:gd name="connsiteY3" fmla="*/ 442915 h 442916"/>
                    <a:gd name="connsiteX4" fmla="*/ 1171575 w 1171575"/>
                    <a:gd name="connsiteY4" fmla="*/ 2 h 44291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9 h 409586"/>
                    <a:gd name="connsiteX1" fmla="*/ 47626 w 1171575"/>
                    <a:gd name="connsiteY1" fmla="*/ 271465 h 409586"/>
                    <a:gd name="connsiteX2" fmla="*/ 88107 w 1171575"/>
                    <a:gd name="connsiteY2" fmla="*/ 314329 h 409586"/>
                    <a:gd name="connsiteX3" fmla="*/ 204788 w 1171575"/>
                    <a:gd name="connsiteY3" fmla="*/ 311947 h 409586"/>
                    <a:gd name="connsiteX4" fmla="*/ 1171575 w 1171575"/>
                    <a:gd name="connsiteY4" fmla="*/ 3 h 409586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308621 w 1171575"/>
                    <a:gd name="connsiteY4" fmla="*/ 98848 h 409583"/>
                    <a:gd name="connsiteX5" fmla="*/ 1171575 w 1171575"/>
                    <a:gd name="connsiteY5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308621 w 1171575"/>
                    <a:gd name="connsiteY4" fmla="*/ 98848 h 409583"/>
                    <a:gd name="connsiteX5" fmla="*/ 1171575 w 1171575"/>
                    <a:gd name="connsiteY5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308621 w 1171575"/>
                    <a:gd name="connsiteY4" fmla="*/ 98848 h 409583"/>
                    <a:gd name="connsiteX5" fmla="*/ 1171575 w 1171575"/>
                    <a:gd name="connsiteY5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32421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32421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32421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308621 w 1171575"/>
                    <a:gd name="connsiteY5" fmla="*/ 98848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1171575 w 1171575"/>
                    <a:gd name="connsiteY6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39590 w 1171575"/>
                    <a:gd name="connsiteY6" fmla="*/ 117898 h 409583"/>
                    <a:gd name="connsiteX7" fmla="*/ 1171575 w 1171575"/>
                    <a:gd name="connsiteY7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39590 w 1171575"/>
                    <a:gd name="connsiteY6" fmla="*/ 117898 h 409583"/>
                    <a:gd name="connsiteX7" fmla="*/ 1171575 w 1171575"/>
                    <a:gd name="connsiteY7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49115 w 1171575"/>
                    <a:gd name="connsiteY6" fmla="*/ 122660 h 409583"/>
                    <a:gd name="connsiteX7" fmla="*/ 1171575 w 1171575"/>
                    <a:gd name="connsiteY7" fmla="*/ 0 h 409583"/>
                    <a:gd name="connsiteX0" fmla="*/ 0 w 1171575"/>
                    <a:gd name="connsiteY0" fmla="*/ 409576 h 409583"/>
                    <a:gd name="connsiteX1" fmla="*/ 47626 w 1171575"/>
                    <a:gd name="connsiteY1" fmla="*/ 271462 h 409583"/>
                    <a:gd name="connsiteX2" fmla="*/ 88107 w 1171575"/>
                    <a:gd name="connsiteY2" fmla="*/ 314326 h 409583"/>
                    <a:gd name="connsiteX3" fmla="*/ 204788 w 1171575"/>
                    <a:gd name="connsiteY3" fmla="*/ 311944 h 409583"/>
                    <a:gd name="connsiteX4" fmla="*/ 222896 w 1171575"/>
                    <a:gd name="connsiteY4" fmla="*/ 213148 h 409583"/>
                    <a:gd name="connsiteX5" fmla="*/ 265759 w 1171575"/>
                    <a:gd name="connsiteY5" fmla="*/ 108373 h 409583"/>
                    <a:gd name="connsiteX6" fmla="*/ 449115 w 1171575"/>
                    <a:gd name="connsiteY6" fmla="*/ 122660 h 409583"/>
                    <a:gd name="connsiteX7" fmla="*/ 1171575 w 1171575"/>
                    <a:gd name="connsiteY7" fmla="*/ 0 h 409583"/>
                    <a:gd name="connsiteX0" fmla="*/ 0 w 1171575"/>
                    <a:gd name="connsiteY0" fmla="*/ 453028 h 453035"/>
                    <a:gd name="connsiteX1" fmla="*/ 47626 w 1171575"/>
                    <a:gd name="connsiteY1" fmla="*/ 314914 h 453035"/>
                    <a:gd name="connsiteX2" fmla="*/ 88107 w 1171575"/>
                    <a:gd name="connsiteY2" fmla="*/ 357778 h 453035"/>
                    <a:gd name="connsiteX3" fmla="*/ 204788 w 1171575"/>
                    <a:gd name="connsiteY3" fmla="*/ 355396 h 453035"/>
                    <a:gd name="connsiteX4" fmla="*/ 222896 w 1171575"/>
                    <a:gd name="connsiteY4" fmla="*/ 256600 h 453035"/>
                    <a:gd name="connsiteX5" fmla="*/ 265759 w 1171575"/>
                    <a:gd name="connsiteY5" fmla="*/ 151825 h 453035"/>
                    <a:gd name="connsiteX6" fmla="*/ 449115 w 1171575"/>
                    <a:gd name="connsiteY6" fmla="*/ 166112 h 453035"/>
                    <a:gd name="connsiteX7" fmla="*/ 1051571 w 1171575"/>
                    <a:gd name="connsiteY7" fmla="*/ 4188 h 453035"/>
                    <a:gd name="connsiteX8" fmla="*/ 1171575 w 1171575"/>
                    <a:gd name="connsiteY8" fmla="*/ 43452 h 453035"/>
                    <a:gd name="connsiteX0" fmla="*/ 0 w 1171575"/>
                    <a:gd name="connsiteY0" fmla="*/ 448840 h 448847"/>
                    <a:gd name="connsiteX1" fmla="*/ 47626 w 1171575"/>
                    <a:gd name="connsiteY1" fmla="*/ 310726 h 448847"/>
                    <a:gd name="connsiteX2" fmla="*/ 88107 w 1171575"/>
                    <a:gd name="connsiteY2" fmla="*/ 353590 h 448847"/>
                    <a:gd name="connsiteX3" fmla="*/ 204788 w 1171575"/>
                    <a:gd name="connsiteY3" fmla="*/ 351208 h 448847"/>
                    <a:gd name="connsiteX4" fmla="*/ 222896 w 1171575"/>
                    <a:gd name="connsiteY4" fmla="*/ 252412 h 448847"/>
                    <a:gd name="connsiteX5" fmla="*/ 265759 w 1171575"/>
                    <a:gd name="connsiteY5" fmla="*/ 147637 h 448847"/>
                    <a:gd name="connsiteX6" fmla="*/ 449115 w 1171575"/>
                    <a:gd name="connsiteY6" fmla="*/ 161924 h 448847"/>
                    <a:gd name="connsiteX7" fmla="*/ 1051571 w 1171575"/>
                    <a:gd name="connsiteY7" fmla="*/ 0 h 448847"/>
                    <a:gd name="connsiteX8" fmla="*/ 1171575 w 1171575"/>
                    <a:gd name="connsiteY8" fmla="*/ 39264 h 448847"/>
                    <a:gd name="connsiteX0" fmla="*/ 0 w 1171575"/>
                    <a:gd name="connsiteY0" fmla="*/ 452683 h 452690"/>
                    <a:gd name="connsiteX1" fmla="*/ 47626 w 1171575"/>
                    <a:gd name="connsiteY1" fmla="*/ 314569 h 452690"/>
                    <a:gd name="connsiteX2" fmla="*/ 88107 w 1171575"/>
                    <a:gd name="connsiteY2" fmla="*/ 357433 h 452690"/>
                    <a:gd name="connsiteX3" fmla="*/ 204788 w 1171575"/>
                    <a:gd name="connsiteY3" fmla="*/ 355051 h 452690"/>
                    <a:gd name="connsiteX4" fmla="*/ 222896 w 1171575"/>
                    <a:gd name="connsiteY4" fmla="*/ 256255 h 452690"/>
                    <a:gd name="connsiteX5" fmla="*/ 265759 w 1171575"/>
                    <a:gd name="connsiteY5" fmla="*/ 151480 h 452690"/>
                    <a:gd name="connsiteX6" fmla="*/ 449115 w 1171575"/>
                    <a:gd name="connsiteY6" fmla="*/ 165767 h 452690"/>
                    <a:gd name="connsiteX7" fmla="*/ 1051571 w 1171575"/>
                    <a:gd name="connsiteY7" fmla="*/ 3843 h 452690"/>
                    <a:gd name="connsiteX8" fmla="*/ 1171575 w 1171575"/>
                    <a:gd name="connsiteY8" fmla="*/ 43107 h 452690"/>
                    <a:gd name="connsiteX0" fmla="*/ 0 w 1171575"/>
                    <a:gd name="connsiteY0" fmla="*/ 496055 h 496062"/>
                    <a:gd name="connsiteX1" fmla="*/ 47626 w 1171575"/>
                    <a:gd name="connsiteY1" fmla="*/ 357941 h 496062"/>
                    <a:gd name="connsiteX2" fmla="*/ 88107 w 1171575"/>
                    <a:gd name="connsiteY2" fmla="*/ 400805 h 496062"/>
                    <a:gd name="connsiteX3" fmla="*/ 204788 w 1171575"/>
                    <a:gd name="connsiteY3" fmla="*/ 398423 h 496062"/>
                    <a:gd name="connsiteX4" fmla="*/ 222896 w 1171575"/>
                    <a:gd name="connsiteY4" fmla="*/ 299627 h 496062"/>
                    <a:gd name="connsiteX5" fmla="*/ 265759 w 1171575"/>
                    <a:gd name="connsiteY5" fmla="*/ 194852 h 496062"/>
                    <a:gd name="connsiteX6" fmla="*/ 449115 w 1171575"/>
                    <a:gd name="connsiteY6" fmla="*/ 209139 h 496062"/>
                    <a:gd name="connsiteX7" fmla="*/ 877740 w 1171575"/>
                    <a:gd name="connsiteY7" fmla="*/ 6733 h 496062"/>
                    <a:gd name="connsiteX8" fmla="*/ 1051571 w 1171575"/>
                    <a:gd name="connsiteY8" fmla="*/ 47215 h 496062"/>
                    <a:gd name="connsiteX9" fmla="*/ 1171575 w 1171575"/>
                    <a:gd name="connsiteY9" fmla="*/ 86479 h 496062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877740 w 1171575"/>
                    <a:gd name="connsiteY7" fmla="*/ 0 h 489329"/>
                    <a:gd name="connsiteX8" fmla="*/ 1051571 w 1171575"/>
                    <a:gd name="connsiteY8" fmla="*/ 40482 h 489329"/>
                    <a:gd name="connsiteX9" fmla="*/ 1171575 w 1171575"/>
                    <a:gd name="connsiteY9" fmla="*/ 79746 h 489329"/>
                    <a:gd name="connsiteX0" fmla="*/ 0 w 1171575"/>
                    <a:gd name="connsiteY0" fmla="*/ 498816 h 498823"/>
                    <a:gd name="connsiteX1" fmla="*/ 47626 w 1171575"/>
                    <a:gd name="connsiteY1" fmla="*/ 360702 h 498823"/>
                    <a:gd name="connsiteX2" fmla="*/ 88107 w 1171575"/>
                    <a:gd name="connsiteY2" fmla="*/ 403566 h 498823"/>
                    <a:gd name="connsiteX3" fmla="*/ 204788 w 1171575"/>
                    <a:gd name="connsiteY3" fmla="*/ 401184 h 498823"/>
                    <a:gd name="connsiteX4" fmla="*/ 222896 w 1171575"/>
                    <a:gd name="connsiteY4" fmla="*/ 302388 h 498823"/>
                    <a:gd name="connsiteX5" fmla="*/ 265759 w 1171575"/>
                    <a:gd name="connsiteY5" fmla="*/ 197613 h 498823"/>
                    <a:gd name="connsiteX6" fmla="*/ 449115 w 1171575"/>
                    <a:gd name="connsiteY6" fmla="*/ 211900 h 498823"/>
                    <a:gd name="connsiteX7" fmla="*/ 877740 w 1171575"/>
                    <a:gd name="connsiteY7" fmla="*/ 9494 h 498823"/>
                    <a:gd name="connsiteX8" fmla="*/ 1013471 w 1171575"/>
                    <a:gd name="connsiteY8" fmla="*/ 30926 h 498823"/>
                    <a:gd name="connsiteX9" fmla="*/ 1051571 w 1171575"/>
                    <a:gd name="connsiteY9" fmla="*/ 49976 h 498823"/>
                    <a:gd name="connsiteX10" fmla="*/ 1171575 w 1171575"/>
                    <a:gd name="connsiteY10" fmla="*/ 89240 h 498823"/>
                    <a:gd name="connsiteX0" fmla="*/ 0 w 1171575"/>
                    <a:gd name="connsiteY0" fmla="*/ 500074 h 500081"/>
                    <a:gd name="connsiteX1" fmla="*/ 47626 w 1171575"/>
                    <a:gd name="connsiteY1" fmla="*/ 361960 h 500081"/>
                    <a:gd name="connsiteX2" fmla="*/ 88107 w 1171575"/>
                    <a:gd name="connsiteY2" fmla="*/ 404824 h 500081"/>
                    <a:gd name="connsiteX3" fmla="*/ 204788 w 1171575"/>
                    <a:gd name="connsiteY3" fmla="*/ 402442 h 500081"/>
                    <a:gd name="connsiteX4" fmla="*/ 222896 w 1171575"/>
                    <a:gd name="connsiteY4" fmla="*/ 303646 h 500081"/>
                    <a:gd name="connsiteX5" fmla="*/ 265759 w 1171575"/>
                    <a:gd name="connsiteY5" fmla="*/ 198871 h 500081"/>
                    <a:gd name="connsiteX6" fmla="*/ 449115 w 1171575"/>
                    <a:gd name="connsiteY6" fmla="*/ 213158 h 500081"/>
                    <a:gd name="connsiteX7" fmla="*/ 877740 w 1171575"/>
                    <a:gd name="connsiteY7" fmla="*/ 10752 h 500081"/>
                    <a:gd name="connsiteX8" fmla="*/ 975371 w 1171575"/>
                    <a:gd name="connsiteY8" fmla="*/ 41709 h 500081"/>
                    <a:gd name="connsiteX9" fmla="*/ 1013471 w 1171575"/>
                    <a:gd name="connsiteY9" fmla="*/ 32184 h 500081"/>
                    <a:gd name="connsiteX10" fmla="*/ 1051571 w 1171575"/>
                    <a:gd name="connsiteY10" fmla="*/ 51234 h 500081"/>
                    <a:gd name="connsiteX11" fmla="*/ 1171575 w 1171575"/>
                    <a:gd name="connsiteY11" fmla="*/ 90498 h 500081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877740 w 1171575"/>
                    <a:gd name="connsiteY7" fmla="*/ 0 h 489329"/>
                    <a:gd name="connsiteX8" fmla="*/ 975371 w 1171575"/>
                    <a:gd name="connsiteY8" fmla="*/ 30957 h 489329"/>
                    <a:gd name="connsiteX9" fmla="*/ 1013471 w 1171575"/>
                    <a:gd name="connsiteY9" fmla="*/ 21432 h 489329"/>
                    <a:gd name="connsiteX10" fmla="*/ 1051571 w 1171575"/>
                    <a:gd name="connsiteY10" fmla="*/ 40482 h 489329"/>
                    <a:gd name="connsiteX11" fmla="*/ 1171575 w 1171575"/>
                    <a:gd name="connsiteY11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877740 w 1171575"/>
                    <a:gd name="connsiteY7" fmla="*/ 0 h 489329"/>
                    <a:gd name="connsiteX8" fmla="*/ 975371 w 1171575"/>
                    <a:gd name="connsiteY8" fmla="*/ 30957 h 489329"/>
                    <a:gd name="connsiteX9" fmla="*/ 1013471 w 1171575"/>
                    <a:gd name="connsiteY9" fmla="*/ 21432 h 489329"/>
                    <a:gd name="connsiteX10" fmla="*/ 1051571 w 1171575"/>
                    <a:gd name="connsiteY10" fmla="*/ 40482 h 489329"/>
                    <a:gd name="connsiteX11" fmla="*/ 1171575 w 1171575"/>
                    <a:gd name="connsiteY11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639615 w 1171575"/>
                    <a:gd name="connsiteY7" fmla="*/ 45244 h 489329"/>
                    <a:gd name="connsiteX8" fmla="*/ 877740 w 1171575"/>
                    <a:gd name="connsiteY8" fmla="*/ 0 h 489329"/>
                    <a:gd name="connsiteX9" fmla="*/ 975371 w 1171575"/>
                    <a:gd name="connsiteY9" fmla="*/ 30957 h 489329"/>
                    <a:gd name="connsiteX10" fmla="*/ 1013471 w 1171575"/>
                    <a:gd name="connsiteY10" fmla="*/ 21432 h 489329"/>
                    <a:gd name="connsiteX11" fmla="*/ 1051571 w 1171575"/>
                    <a:gd name="connsiteY11" fmla="*/ 40482 h 489329"/>
                    <a:gd name="connsiteX12" fmla="*/ 1171575 w 1171575"/>
                    <a:gd name="connsiteY12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22934 w 1171575"/>
                    <a:gd name="connsiteY7" fmla="*/ 180975 h 489329"/>
                    <a:gd name="connsiteX8" fmla="*/ 639615 w 1171575"/>
                    <a:gd name="connsiteY8" fmla="*/ 45244 h 489329"/>
                    <a:gd name="connsiteX9" fmla="*/ 877740 w 1171575"/>
                    <a:gd name="connsiteY9" fmla="*/ 0 h 489329"/>
                    <a:gd name="connsiteX10" fmla="*/ 975371 w 1171575"/>
                    <a:gd name="connsiteY10" fmla="*/ 30957 h 489329"/>
                    <a:gd name="connsiteX11" fmla="*/ 1013471 w 1171575"/>
                    <a:gd name="connsiteY11" fmla="*/ 21432 h 489329"/>
                    <a:gd name="connsiteX12" fmla="*/ 1051571 w 1171575"/>
                    <a:gd name="connsiteY12" fmla="*/ 40482 h 489329"/>
                    <a:gd name="connsiteX13" fmla="*/ 1171575 w 1171575"/>
                    <a:gd name="connsiteY13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22934 w 1171575"/>
                    <a:gd name="connsiteY7" fmla="*/ 180975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41984 w 1171575"/>
                    <a:gd name="connsiteY7" fmla="*/ 19764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39615 w 1171575"/>
                    <a:gd name="connsiteY9" fmla="*/ 45244 h 489329"/>
                    <a:gd name="connsiteX10" fmla="*/ 877740 w 1171575"/>
                    <a:gd name="connsiteY10" fmla="*/ 0 h 489329"/>
                    <a:gd name="connsiteX11" fmla="*/ 975371 w 1171575"/>
                    <a:gd name="connsiteY11" fmla="*/ 30957 h 489329"/>
                    <a:gd name="connsiteX12" fmla="*/ 1013471 w 1171575"/>
                    <a:gd name="connsiteY12" fmla="*/ 21432 h 489329"/>
                    <a:gd name="connsiteX13" fmla="*/ 1051571 w 1171575"/>
                    <a:gd name="connsiteY13" fmla="*/ 40482 h 489329"/>
                    <a:gd name="connsiteX14" fmla="*/ 1171575 w 1171575"/>
                    <a:gd name="connsiteY14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58665 w 1171575"/>
                    <a:gd name="connsiteY9" fmla="*/ 102394 h 489329"/>
                    <a:gd name="connsiteX10" fmla="*/ 639615 w 1171575"/>
                    <a:gd name="connsiteY10" fmla="*/ 45244 h 489329"/>
                    <a:gd name="connsiteX11" fmla="*/ 877740 w 1171575"/>
                    <a:gd name="connsiteY11" fmla="*/ 0 h 489329"/>
                    <a:gd name="connsiteX12" fmla="*/ 975371 w 1171575"/>
                    <a:gd name="connsiteY12" fmla="*/ 30957 h 489329"/>
                    <a:gd name="connsiteX13" fmla="*/ 1013471 w 1171575"/>
                    <a:gd name="connsiteY13" fmla="*/ 21432 h 489329"/>
                    <a:gd name="connsiteX14" fmla="*/ 1051571 w 1171575"/>
                    <a:gd name="connsiteY14" fmla="*/ 40482 h 489329"/>
                    <a:gd name="connsiteX15" fmla="*/ 1171575 w 1171575"/>
                    <a:gd name="connsiteY15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58665 w 1171575"/>
                    <a:gd name="connsiteY9" fmla="*/ 102394 h 489329"/>
                    <a:gd name="connsiteX10" fmla="*/ 663428 w 1171575"/>
                    <a:gd name="connsiteY10" fmla="*/ 64294 h 489329"/>
                    <a:gd name="connsiteX11" fmla="*/ 639615 w 1171575"/>
                    <a:gd name="connsiteY11" fmla="*/ 45244 h 489329"/>
                    <a:gd name="connsiteX12" fmla="*/ 877740 w 1171575"/>
                    <a:gd name="connsiteY12" fmla="*/ 0 h 489329"/>
                    <a:gd name="connsiteX13" fmla="*/ 975371 w 1171575"/>
                    <a:gd name="connsiteY13" fmla="*/ 30957 h 489329"/>
                    <a:gd name="connsiteX14" fmla="*/ 1013471 w 1171575"/>
                    <a:gd name="connsiteY14" fmla="*/ 21432 h 489329"/>
                    <a:gd name="connsiteX15" fmla="*/ 1051571 w 1171575"/>
                    <a:gd name="connsiteY15" fmla="*/ 40482 h 489329"/>
                    <a:gd name="connsiteX16" fmla="*/ 1171575 w 1171575"/>
                    <a:gd name="connsiteY16" fmla="*/ 79746 h 489329"/>
                    <a:gd name="connsiteX0" fmla="*/ 0 w 1171575"/>
                    <a:gd name="connsiteY0" fmla="*/ 489322 h 489329"/>
                    <a:gd name="connsiteX1" fmla="*/ 47626 w 1171575"/>
                    <a:gd name="connsiteY1" fmla="*/ 351208 h 489329"/>
                    <a:gd name="connsiteX2" fmla="*/ 88107 w 1171575"/>
                    <a:gd name="connsiteY2" fmla="*/ 394072 h 489329"/>
                    <a:gd name="connsiteX3" fmla="*/ 204788 w 1171575"/>
                    <a:gd name="connsiteY3" fmla="*/ 391690 h 489329"/>
                    <a:gd name="connsiteX4" fmla="*/ 222896 w 1171575"/>
                    <a:gd name="connsiteY4" fmla="*/ 292894 h 489329"/>
                    <a:gd name="connsiteX5" fmla="*/ 265759 w 1171575"/>
                    <a:gd name="connsiteY5" fmla="*/ 188119 h 489329"/>
                    <a:gd name="connsiteX6" fmla="*/ 449115 w 1171575"/>
                    <a:gd name="connsiteY6" fmla="*/ 202406 h 489329"/>
                    <a:gd name="connsiteX7" fmla="*/ 534841 w 1171575"/>
                    <a:gd name="connsiteY7" fmla="*/ 178594 h 489329"/>
                    <a:gd name="connsiteX8" fmla="*/ 625328 w 1171575"/>
                    <a:gd name="connsiteY8" fmla="*/ 171450 h 489329"/>
                    <a:gd name="connsiteX9" fmla="*/ 658665 w 1171575"/>
                    <a:gd name="connsiteY9" fmla="*/ 102394 h 489329"/>
                    <a:gd name="connsiteX10" fmla="*/ 663428 w 1171575"/>
                    <a:gd name="connsiteY10" fmla="*/ 64294 h 489329"/>
                    <a:gd name="connsiteX11" fmla="*/ 627709 w 1171575"/>
                    <a:gd name="connsiteY11" fmla="*/ 50006 h 489329"/>
                    <a:gd name="connsiteX12" fmla="*/ 877740 w 1171575"/>
                    <a:gd name="connsiteY12" fmla="*/ 0 h 489329"/>
                    <a:gd name="connsiteX13" fmla="*/ 975371 w 1171575"/>
                    <a:gd name="connsiteY13" fmla="*/ 30957 h 489329"/>
                    <a:gd name="connsiteX14" fmla="*/ 1013471 w 1171575"/>
                    <a:gd name="connsiteY14" fmla="*/ 21432 h 489329"/>
                    <a:gd name="connsiteX15" fmla="*/ 1051571 w 1171575"/>
                    <a:gd name="connsiteY15" fmla="*/ 40482 h 489329"/>
                    <a:gd name="connsiteX16" fmla="*/ 1171575 w 1171575"/>
                    <a:gd name="connsiteY16" fmla="*/ 79746 h 489329"/>
                    <a:gd name="connsiteX0" fmla="*/ 0 w 1123949"/>
                    <a:gd name="connsiteY0" fmla="*/ 351208 h 413163"/>
                    <a:gd name="connsiteX1" fmla="*/ 40481 w 1123949"/>
                    <a:gd name="connsiteY1" fmla="*/ 394072 h 413163"/>
                    <a:gd name="connsiteX2" fmla="*/ 157162 w 1123949"/>
                    <a:gd name="connsiteY2" fmla="*/ 391690 h 413163"/>
                    <a:gd name="connsiteX3" fmla="*/ 175270 w 1123949"/>
                    <a:gd name="connsiteY3" fmla="*/ 292894 h 413163"/>
                    <a:gd name="connsiteX4" fmla="*/ 218133 w 1123949"/>
                    <a:gd name="connsiteY4" fmla="*/ 188119 h 413163"/>
                    <a:gd name="connsiteX5" fmla="*/ 401489 w 1123949"/>
                    <a:gd name="connsiteY5" fmla="*/ 202406 h 413163"/>
                    <a:gd name="connsiteX6" fmla="*/ 487215 w 1123949"/>
                    <a:gd name="connsiteY6" fmla="*/ 178594 h 413163"/>
                    <a:gd name="connsiteX7" fmla="*/ 577702 w 1123949"/>
                    <a:gd name="connsiteY7" fmla="*/ 171450 h 413163"/>
                    <a:gd name="connsiteX8" fmla="*/ 611039 w 1123949"/>
                    <a:gd name="connsiteY8" fmla="*/ 102394 h 413163"/>
                    <a:gd name="connsiteX9" fmla="*/ 615802 w 1123949"/>
                    <a:gd name="connsiteY9" fmla="*/ 64294 h 413163"/>
                    <a:gd name="connsiteX10" fmla="*/ 580083 w 1123949"/>
                    <a:gd name="connsiteY10" fmla="*/ 50006 h 413163"/>
                    <a:gd name="connsiteX11" fmla="*/ 830114 w 1123949"/>
                    <a:gd name="connsiteY11" fmla="*/ 0 h 413163"/>
                    <a:gd name="connsiteX12" fmla="*/ 927745 w 1123949"/>
                    <a:gd name="connsiteY12" fmla="*/ 30957 h 413163"/>
                    <a:gd name="connsiteX13" fmla="*/ 965845 w 1123949"/>
                    <a:gd name="connsiteY13" fmla="*/ 21432 h 413163"/>
                    <a:gd name="connsiteX14" fmla="*/ 1003945 w 1123949"/>
                    <a:gd name="connsiteY14" fmla="*/ 40482 h 413163"/>
                    <a:gd name="connsiteX15" fmla="*/ 1123949 w 1123949"/>
                    <a:gd name="connsiteY15" fmla="*/ 79746 h 413163"/>
                    <a:gd name="connsiteX0" fmla="*/ 0 w 1083468"/>
                    <a:gd name="connsiteY0" fmla="*/ 394072 h 413163"/>
                    <a:gd name="connsiteX1" fmla="*/ 116681 w 1083468"/>
                    <a:gd name="connsiteY1" fmla="*/ 391690 h 413163"/>
                    <a:gd name="connsiteX2" fmla="*/ 134789 w 1083468"/>
                    <a:gd name="connsiteY2" fmla="*/ 292894 h 413163"/>
                    <a:gd name="connsiteX3" fmla="*/ 177652 w 1083468"/>
                    <a:gd name="connsiteY3" fmla="*/ 188119 h 413163"/>
                    <a:gd name="connsiteX4" fmla="*/ 361008 w 1083468"/>
                    <a:gd name="connsiteY4" fmla="*/ 202406 h 413163"/>
                    <a:gd name="connsiteX5" fmla="*/ 446734 w 1083468"/>
                    <a:gd name="connsiteY5" fmla="*/ 178594 h 413163"/>
                    <a:gd name="connsiteX6" fmla="*/ 537221 w 1083468"/>
                    <a:gd name="connsiteY6" fmla="*/ 171450 h 413163"/>
                    <a:gd name="connsiteX7" fmla="*/ 570558 w 1083468"/>
                    <a:gd name="connsiteY7" fmla="*/ 102394 h 413163"/>
                    <a:gd name="connsiteX8" fmla="*/ 575321 w 1083468"/>
                    <a:gd name="connsiteY8" fmla="*/ 64294 h 413163"/>
                    <a:gd name="connsiteX9" fmla="*/ 539602 w 1083468"/>
                    <a:gd name="connsiteY9" fmla="*/ 50006 h 413163"/>
                    <a:gd name="connsiteX10" fmla="*/ 789633 w 1083468"/>
                    <a:gd name="connsiteY10" fmla="*/ 0 h 413163"/>
                    <a:gd name="connsiteX11" fmla="*/ 887264 w 1083468"/>
                    <a:gd name="connsiteY11" fmla="*/ 30957 h 413163"/>
                    <a:gd name="connsiteX12" fmla="*/ 925364 w 1083468"/>
                    <a:gd name="connsiteY12" fmla="*/ 21432 h 413163"/>
                    <a:gd name="connsiteX13" fmla="*/ 963464 w 1083468"/>
                    <a:gd name="connsiteY13" fmla="*/ 40482 h 413163"/>
                    <a:gd name="connsiteX14" fmla="*/ 1083468 w 1083468"/>
                    <a:gd name="connsiteY14" fmla="*/ 79746 h 413163"/>
                    <a:gd name="connsiteX0" fmla="*/ 0 w 966787"/>
                    <a:gd name="connsiteY0" fmla="*/ 391690 h 391690"/>
                    <a:gd name="connsiteX1" fmla="*/ 18108 w 966787"/>
                    <a:gd name="connsiteY1" fmla="*/ 292894 h 391690"/>
                    <a:gd name="connsiteX2" fmla="*/ 60971 w 966787"/>
                    <a:gd name="connsiteY2" fmla="*/ 188119 h 391690"/>
                    <a:gd name="connsiteX3" fmla="*/ 244327 w 966787"/>
                    <a:gd name="connsiteY3" fmla="*/ 202406 h 391690"/>
                    <a:gd name="connsiteX4" fmla="*/ 330053 w 966787"/>
                    <a:gd name="connsiteY4" fmla="*/ 178594 h 391690"/>
                    <a:gd name="connsiteX5" fmla="*/ 420540 w 966787"/>
                    <a:gd name="connsiteY5" fmla="*/ 171450 h 391690"/>
                    <a:gd name="connsiteX6" fmla="*/ 453877 w 966787"/>
                    <a:gd name="connsiteY6" fmla="*/ 102394 h 391690"/>
                    <a:gd name="connsiteX7" fmla="*/ 458640 w 966787"/>
                    <a:gd name="connsiteY7" fmla="*/ 64294 h 391690"/>
                    <a:gd name="connsiteX8" fmla="*/ 422921 w 966787"/>
                    <a:gd name="connsiteY8" fmla="*/ 50006 h 391690"/>
                    <a:gd name="connsiteX9" fmla="*/ 672952 w 966787"/>
                    <a:gd name="connsiteY9" fmla="*/ 0 h 391690"/>
                    <a:gd name="connsiteX10" fmla="*/ 770583 w 966787"/>
                    <a:gd name="connsiteY10" fmla="*/ 30957 h 391690"/>
                    <a:gd name="connsiteX11" fmla="*/ 808683 w 966787"/>
                    <a:gd name="connsiteY11" fmla="*/ 21432 h 391690"/>
                    <a:gd name="connsiteX12" fmla="*/ 846783 w 966787"/>
                    <a:gd name="connsiteY12" fmla="*/ 40482 h 391690"/>
                    <a:gd name="connsiteX13" fmla="*/ 966787 w 966787"/>
                    <a:gd name="connsiteY13" fmla="*/ 79746 h 391690"/>
                    <a:gd name="connsiteX0" fmla="*/ 0 w 966787"/>
                    <a:gd name="connsiteY0" fmla="*/ 391690 h 391690"/>
                    <a:gd name="connsiteX1" fmla="*/ 18108 w 966787"/>
                    <a:gd name="connsiteY1" fmla="*/ 292894 h 391690"/>
                    <a:gd name="connsiteX2" fmla="*/ 244327 w 966787"/>
                    <a:gd name="connsiteY2" fmla="*/ 202406 h 391690"/>
                    <a:gd name="connsiteX3" fmla="*/ 330053 w 966787"/>
                    <a:gd name="connsiteY3" fmla="*/ 178594 h 391690"/>
                    <a:gd name="connsiteX4" fmla="*/ 420540 w 966787"/>
                    <a:gd name="connsiteY4" fmla="*/ 171450 h 391690"/>
                    <a:gd name="connsiteX5" fmla="*/ 453877 w 966787"/>
                    <a:gd name="connsiteY5" fmla="*/ 102394 h 391690"/>
                    <a:gd name="connsiteX6" fmla="*/ 458640 w 966787"/>
                    <a:gd name="connsiteY6" fmla="*/ 64294 h 391690"/>
                    <a:gd name="connsiteX7" fmla="*/ 422921 w 966787"/>
                    <a:gd name="connsiteY7" fmla="*/ 50006 h 391690"/>
                    <a:gd name="connsiteX8" fmla="*/ 672952 w 966787"/>
                    <a:gd name="connsiteY8" fmla="*/ 0 h 391690"/>
                    <a:gd name="connsiteX9" fmla="*/ 770583 w 966787"/>
                    <a:gd name="connsiteY9" fmla="*/ 30957 h 391690"/>
                    <a:gd name="connsiteX10" fmla="*/ 808683 w 966787"/>
                    <a:gd name="connsiteY10" fmla="*/ 21432 h 391690"/>
                    <a:gd name="connsiteX11" fmla="*/ 846783 w 966787"/>
                    <a:gd name="connsiteY11" fmla="*/ 40482 h 391690"/>
                    <a:gd name="connsiteX12" fmla="*/ 966787 w 966787"/>
                    <a:gd name="connsiteY12" fmla="*/ 79746 h 391690"/>
                    <a:gd name="connsiteX0" fmla="*/ 0 w 966787"/>
                    <a:gd name="connsiteY0" fmla="*/ 391690 h 391690"/>
                    <a:gd name="connsiteX1" fmla="*/ 244327 w 966787"/>
                    <a:gd name="connsiteY1" fmla="*/ 202406 h 391690"/>
                    <a:gd name="connsiteX2" fmla="*/ 330053 w 966787"/>
                    <a:gd name="connsiteY2" fmla="*/ 178594 h 391690"/>
                    <a:gd name="connsiteX3" fmla="*/ 420540 w 966787"/>
                    <a:gd name="connsiteY3" fmla="*/ 171450 h 391690"/>
                    <a:gd name="connsiteX4" fmla="*/ 453877 w 966787"/>
                    <a:gd name="connsiteY4" fmla="*/ 102394 h 391690"/>
                    <a:gd name="connsiteX5" fmla="*/ 458640 w 966787"/>
                    <a:gd name="connsiteY5" fmla="*/ 64294 h 391690"/>
                    <a:gd name="connsiteX6" fmla="*/ 422921 w 966787"/>
                    <a:gd name="connsiteY6" fmla="*/ 50006 h 391690"/>
                    <a:gd name="connsiteX7" fmla="*/ 672952 w 966787"/>
                    <a:gd name="connsiteY7" fmla="*/ 0 h 391690"/>
                    <a:gd name="connsiteX8" fmla="*/ 770583 w 966787"/>
                    <a:gd name="connsiteY8" fmla="*/ 30957 h 391690"/>
                    <a:gd name="connsiteX9" fmla="*/ 808683 w 966787"/>
                    <a:gd name="connsiteY9" fmla="*/ 21432 h 391690"/>
                    <a:gd name="connsiteX10" fmla="*/ 846783 w 966787"/>
                    <a:gd name="connsiteY10" fmla="*/ 40482 h 391690"/>
                    <a:gd name="connsiteX11" fmla="*/ 966787 w 966787"/>
                    <a:gd name="connsiteY11" fmla="*/ 79746 h 391690"/>
                    <a:gd name="connsiteX0" fmla="*/ 0 w 722460"/>
                    <a:gd name="connsiteY0" fmla="*/ 202406 h 202406"/>
                    <a:gd name="connsiteX1" fmla="*/ 85726 w 722460"/>
                    <a:gd name="connsiteY1" fmla="*/ 178594 h 202406"/>
                    <a:gd name="connsiteX2" fmla="*/ 176213 w 722460"/>
                    <a:gd name="connsiteY2" fmla="*/ 171450 h 202406"/>
                    <a:gd name="connsiteX3" fmla="*/ 209550 w 722460"/>
                    <a:gd name="connsiteY3" fmla="*/ 102394 h 202406"/>
                    <a:gd name="connsiteX4" fmla="*/ 214313 w 722460"/>
                    <a:gd name="connsiteY4" fmla="*/ 64294 h 202406"/>
                    <a:gd name="connsiteX5" fmla="*/ 178594 w 722460"/>
                    <a:gd name="connsiteY5" fmla="*/ 50006 h 202406"/>
                    <a:gd name="connsiteX6" fmla="*/ 428625 w 722460"/>
                    <a:gd name="connsiteY6" fmla="*/ 0 h 202406"/>
                    <a:gd name="connsiteX7" fmla="*/ 526256 w 722460"/>
                    <a:gd name="connsiteY7" fmla="*/ 30957 h 202406"/>
                    <a:gd name="connsiteX8" fmla="*/ 564356 w 722460"/>
                    <a:gd name="connsiteY8" fmla="*/ 21432 h 202406"/>
                    <a:gd name="connsiteX9" fmla="*/ 602456 w 722460"/>
                    <a:gd name="connsiteY9" fmla="*/ 40482 h 202406"/>
                    <a:gd name="connsiteX10" fmla="*/ 722460 w 722460"/>
                    <a:gd name="connsiteY10" fmla="*/ 79746 h 202406"/>
                    <a:gd name="connsiteX0" fmla="*/ 0 w 636734"/>
                    <a:gd name="connsiteY0" fmla="*/ 178594 h 189274"/>
                    <a:gd name="connsiteX1" fmla="*/ 90487 w 636734"/>
                    <a:gd name="connsiteY1" fmla="*/ 171450 h 189274"/>
                    <a:gd name="connsiteX2" fmla="*/ 123824 w 636734"/>
                    <a:gd name="connsiteY2" fmla="*/ 102394 h 189274"/>
                    <a:gd name="connsiteX3" fmla="*/ 128587 w 636734"/>
                    <a:gd name="connsiteY3" fmla="*/ 64294 h 189274"/>
                    <a:gd name="connsiteX4" fmla="*/ 92868 w 636734"/>
                    <a:gd name="connsiteY4" fmla="*/ 50006 h 189274"/>
                    <a:gd name="connsiteX5" fmla="*/ 342899 w 636734"/>
                    <a:gd name="connsiteY5" fmla="*/ 0 h 189274"/>
                    <a:gd name="connsiteX6" fmla="*/ 440530 w 636734"/>
                    <a:gd name="connsiteY6" fmla="*/ 30957 h 189274"/>
                    <a:gd name="connsiteX7" fmla="*/ 478630 w 636734"/>
                    <a:gd name="connsiteY7" fmla="*/ 21432 h 189274"/>
                    <a:gd name="connsiteX8" fmla="*/ 516730 w 636734"/>
                    <a:gd name="connsiteY8" fmla="*/ 40482 h 189274"/>
                    <a:gd name="connsiteX9" fmla="*/ 636734 w 636734"/>
                    <a:gd name="connsiteY9" fmla="*/ 79746 h 189274"/>
                    <a:gd name="connsiteX0" fmla="*/ 10446 w 556693"/>
                    <a:gd name="connsiteY0" fmla="*/ 171450 h 171450"/>
                    <a:gd name="connsiteX1" fmla="*/ 43783 w 556693"/>
                    <a:gd name="connsiteY1" fmla="*/ 102394 h 171450"/>
                    <a:gd name="connsiteX2" fmla="*/ 48546 w 556693"/>
                    <a:gd name="connsiteY2" fmla="*/ 64294 h 171450"/>
                    <a:gd name="connsiteX3" fmla="*/ 12827 w 556693"/>
                    <a:gd name="connsiteY3" fmla="*/ 50006 h 171450"/>
                    <a:gd name="connsiteX4" fmla="*/ 262858 w 556693"/>
                    <a:gd name="connsiteY4" fmla="*/ 0 h 171450"/>
                    <a:gd name="connsiteX5" fmla="*/ 360489 w 556693"/>
                    <a:gd name="connsiteY5" fmla="*/ 30957 h 171450"/>
                    <a:gd name="connsiteX6" fmla="*/ 398589 w 556693"/>
                    <a:gd name="connsiteY6" fmla="*/ 21432 h 171450"/>
                    <a:gd name="connsiteX7" fmla="*/ 436689 w 556693"/>
                    <a:gd name="connsiteY7" fmla="*/ 40482 h 171450"/>
                    <a:gd name="connsiteX8" fmla="*/ 556693 w 556693"/>
                    <a:gd name="connsiteY8" fmla="*/ 79746 h 171450"/>
                    <a:gd name="connsiteX0" fmla="*/ 43783 w 556693"/>
                    <a:gd name="connsiteY0" fmla="*/ 102394 h 102394"/>
                    <a:gd name="connsiteX1" fmla="*/ 48546 w 556693"/>
                    <a:gd name="connsiteY1" fmla="*/ 64294 h 102394"/>
                    <a:gd name="connsiteX2" fmla="*/ 12827 w 556693"/>
                    <a:gd name="connsiteY2" fmla="*/ 50006 h 102394"/>
                    <a:gd name="connsiteX3" fmla="*/ 262858 w 556693"/>
                    <a:gd name="connsiteY3" fmla="*/ 0 h 102394"/>
                    <a:gd name="connsiteX4" fmla="*/ 360489 w 556693"/>
                    <a:gd name="connsiteY4" fmla="*/ 30957 h 102394"/>
                    <a:gd name="connsiteX5" fmla="*/ 398589 w 556693"/>
                    <a:gd name="connsiteY5" fmla="*/ 21432 h 102394"/>
                    <a:gd name="connsiteX6" fmla="*/ 436689 w 556693"/>
                    <a:gd name="connsiteY6" fmla="*/ 40482 h 102394"/>
                    <a:gd name="connsiteX7" fmla="*/ 556693 w 556693"/>
                    <a:gd name="connsiteY7" fmla="*/ 79746 h 102394"/>
                    <a:gd name="connsiteX0" fmla="*/ 48546 w 556693"/>
                    <a:gd name="connsiteY0" fmla="*/ 64294 h 79885"/>
                    <a:gd name="connsiteX1" fmla="*/ 12827 w 556693"/>
                    <a:gd name="connsiteY1" fmla="*/ 50006 h 79885"/>
                    <a:gd name="connsiteX2" fmla="*/ 262858 w 556693"/>
                    <a:gd name="connsiteY2" fmla="*/ 0 h 79885"/>
                    <a:gd name="connsiteX3" fmla="*/ 360489 w 556693"/>
                    <a:gd name="connsiteY3" fmla="*/ 30957 h 79885"/>
                    <a:gd name="connsiteX4" fmla="*/ 398589 w 556693"/>
                    <a:gd name="connsiteY4" fmla="*/ 21432 h 79885"/>
                    <a:gd name="connsiteX5" fmla="*/ 436689 w 556693"/>
                    <a:gd name="connsiteY5" fmla="*/ 40482 h 79885"/>
                    <a:gd name="connsiteX6" fmla="*/ 556693 w 556693"/>
                    <a:gd name="connsiteY6" fmla="*/ 79746 h 79885"/>
                    <a:gd name="connsiteX0" fmla="*/ 0 w 543866"/>
                    <a:gd name="connsiteY0" fmla="*/ 50006 h 79885"/>
                    <a:gd name="connsiteX1" fmla="*/ 250031 w 543866"/>
                    <a:gd name="connsiteY1" fmla="*/ 0 h 79885"/>
                    <a:gd name="connsiteX2" fmla="*/ 347662 w 543866"/>
                    <a:gd name="connsiteY2" fmla="*/ 30957 h 79885"/>
                    <a:gd name="connsiteX3" fmla="*/ 385762 w 543866"/>
                    <a:gd name="connsiteY3" fmla="*/ 21432 h 79885"/>
                    <a:gd name="connsiteX4" fmla="*/ 423862 w 543866"/>
                    <a:gd name="connsiteY4" fmla="*/ 40482 h 79885"/>
                    <a:gd name="connsiteX5" fmla="*/ 543866 w 543866"/>
                    <a:gd name="connsiteY5" fmla="*/ 79746 h 79885"/>
                    <a:gd name="connsiteX0" fmla="*/ 0 w 867716"/>
                    <a:gd name="connsiteY0" fmla="*/ 220292 h 220366"/>
                    <a:gd name="connsiteX1" fmla="*/ 250031 w 867716"/>
                    <a:gd name="connsiteY1" fmla="*/ 170286 h 220366"/>
                    <a:gd name="connsiteX2" fmla="*/ 347662 w 867716"/>
                    <a:gd name="connsiteY2" fmla="*/ 201243 h 220366"/>
                    <a:gd name="connsiteX3" fmla="*/ 385762 w 867716"/>
                    <a:gd name="connsiteY3" fmla="*/ 191718 h 220366"/>
                    <a:gd name="connsiteX4" fmla="*/ 423862 w 867716"/>
                    <a:gd name="connsiteY4" fmla="*/ 210768 h 220366"/>
                    <a:gd name="connsiteX5" fmla="*/ 867716 w 867716"/>
                    <a:gd name="connsiteY5" fmla="*/ 0 h 220366"/>
                    <a:gd name="connsiteX0" fmla="*/ 0 w 867716"/>
                    <a:gd name="connsiteY0" fmla="*/ 283530 h 283604"/>
                    <a:gd name="connsiteX1" fmla="*/ 250031 w 867716"/>
                    <a:gd name="connsiteY1" fmla="*/ 233524 h 283604"/>
                    <a:gd name="connsiteX2" fmla="*/ 347662 w 867716"/>
                    <a:gd name="connsiteY2" fmla="*/ 264481 h 283604"/>
                    <a:gd name="connsiteX3" fmla="*/ 385762 w 867716"/>
                    <a:gd name="connsiteY3" fmla="*/ 254956 h 283604"/>
                    <a:gd name="connsiteX4" fmla="*/ 802480 w 867716"/>
                    <a:gd name="connsiteY4" fmla="*/ 162 h 283604"/>
                    <a:gd name="connsiteX5" fmla="*/ 867716 w 867716"/>
                    <a:gd name="connsiteY5" fmla="*/ 63238 h 283604"/>
                    <a:gd name="connsiteX0" fmla="*/ 0 w 867716"/>
                    <a:gd name="connsiteY0" fmla="*/ 283530 h 283604"/>
                    <a:gd name="connsiteX1" fmla="*/ 250031 w 867716"/>
                    <a:gd name="connsiteY1" fmla="*/ 233524 h 283604"/>
                    <a:gd name="connsiteX2" fmla="*/ 347662 w 867716"/>
                    <a:gd name="connsiteY2" fmla="*/ 264481 h 283604"/>
                    <a:gd name="connsiteX3" fmla="*/ 385762 w 867716"/>
                    <a:gd name="connsiteY3" fmla="*/ 254956 h 283604"/>
                    <a:gd name="connsiteX4" fmla="*/ 802480 w 867716"/>
                    <a:gd name="connsiteY4" fmla="*/ 162 h 283604"/>
                    <a:gd name="connsiteX5" fmla="*/ 867716 w 867716"/>
                    <a:gd name="connsiteY5" fmla="*/ 63238 h 283604"/>
                    <a:gd name="connsiteX0" fmla="*/ 0 w 824135"/>
                    <a:gd name="connsiteY0" fmla="*/ 283530 h 283604"/>
                    <a:gd name="connsiteX1" fmla="*/ 250031 w 824135"/>
                    <a:gd name="connsiteY1" fmla="*/ 233524 h 283604"/>
                    <a:gd name="connsiteX2" fmla="*/ 347662 w 824135"/>
                    <a:gd name="connsiteY2" fmla="*/ 264481 h 283604"/>
                    <a:gd name="connsiteX3" fmla="*/ 385762 w 824135"/>
                    <a:gd name="connsiteY3" fmla="*/ 254956 h 283604"/>
                    <a:gd name="connsiteX4" fmla="*/ 802480 w 824135"/>
                    <a:gd name="connsiteY4" fmla="*/ 162 h 283604"/>
                    <a:gd name="connsiteX5" fmla="*/ 808185 w 824135"/>
                    <a:gd name="connsiteY5" fmla="*/ 163251 h 283604"/>
                    <a:gd name="connsiteX0" fmla="*/ 0 w 858191"/>
                    <a:gd name="connsiteY0" fmla="*/ 283530 h 283604"/>
                    <a:gd name="connsiteX1" fmla="*/ 250031 w 858191"/>
                    <a:gd name="connsiteY1" fmla="*/ 233524 h 283604"/>
                    <a:gd name="connsiteX2" fmla="*/ 347662 w 858191"/>
                    <a:gd name="connsiteY2" fmla="*/ 264481 h 283604"/>
                    <a:gd name="connsiteX3" fmla="*/ 385762 w 858191"/>
                    <a:gd name="connsiteY3" fmla="*/ 254956 h 283604"/>
                    <a:gd name="connsiteX4" fmla="*/ 802480 w 858191"/>
                    <a:gd name="connsiteY4" fmla="*/ 162 h 283604"/>
                    <a:gd name="connsiteX5" fmla="*/ 858191 w 858191"/>
                    <a:gd name="connsiteY5" fmla="*/ 63239 h 283604"/>
                    <a:gd name="connsiteX0" fmla="*/ 0 w 858191"/>
                    <a:gd name="connsiteY0" fmla="*/ 283530 h 283604"/>
                    <a:gd name="connsiteX1" fmla="*/ 250031 w 858191"/>
                    <a:gd name="connsiteY1" fmla="*/ 233524 h 283604"/>
                    <a:gd name="connsiteX2" fmla="*/ 347662 w 858191"/>
                    <a:gd name="connsiteY2" fmla="*/ 264481 h 283604"/>
                    <a:gd name="connsiteX3" fmla="*/ 385762 w 858191"/>
                    <a:gd name="connsiteY3" fmla="*/ 254956 h 283604"/>
                    <a:gd name="connsiteX4" fmla="*/ 821530 w 858191"/>
                    <a:gd name="connsiteY4" fmla="*/ 162 h 283604"/>
                    <a:gd name="connsiteX5" fmla="*/ 858191 w 858191"/>
                    <a:gd name="connsiteY5" fmla="*/ 63239 h 283604"/>
                    <a:gd name="connsiteX0" fmla="*/ 0 w 858191"/>
                    <a:gd name="connsiteY0" fmla="*/ 283530 h 283604"/>
                    <a:gd name="connsiteX1" fmla="*/ 250031 w 858191"/>
                    <a:gd name="connsiteY1" fmla="*/ 233524 h 283604"/>
                    <a:gd name="connsiteX2" fmla="*/ 347662 w 858191"/>
                    <a:gd name="connsiteY2" fmla="*/ 264481 h 283604"/>
                    <a:gd name="connsiteX3" fmla="*/ 385762 w 858191"/>
                    <a:gd name="connsiteY3" fmla="*/ 254956 h 283604"/>
                    <a:gd name="connsiteX4" fmla="*/ 821530 w 858191"/>
                    <a:gd name="connsiteY4" fmla="*/ 162 h 283604"/>
                    <a:gd name="connsiteX5" fmla="*/ 858191 w 858191"/>
                    <a:gd name="connsiteY5" fmla="*/ 63239 h 283604"/>
                    <a:gd name="connsiteX0" fmla="*/ 0 w 858191"/>
                    <a:gd name="connsiteY0" fmla="*/ 328771 h 328845"/>
                    <a:gd name="connsiteX1" fmla="*/ 250031 w 858191"/>
                    <a:gd name="connsiteY1" fmla="*/ 278765 h 328845"/>
                    <a:gd name="connsiteX2" fmla="*/ 347662 w 858191"/>
                    <a:gd name="connsiteY2" fmla="*/ 309722 h 328845"/>
                    <a:gd name="connsiteX3" fmla="*/ 645318 w 858191"/>
                    <a:gd name="connsiteY3" fmla="*/ 159 h 328845"/>
                    <a:gd name="connsiteX4" fmla="*/ 821530 w 858191"/>
                    <a:gd name="connsiteY4" fmla="*/ 45403 h 328845"/>
                    <a:gd name="connsiteX5" fmla="*/ 858191 w 858191"/>
                    <a:gd name="connsiteY5" fmla="*/ 108480 h 328845"/>
                    <a:gd name="connsiteX0" fmla="*/ 0 w 858191"/>
                    <a:gd name="connsiteY0" fmla="*/ 342789 h 342863"/>
                    <a:gd name="connsiteX1" fmla="*/ 250031 w 858191"/>
                    <a:gd name="connsiteY1" fmla="*/ 292783 h 342863"/>
                    <a:gd name="connsiteX2" fmla="*/ 347662 w 858191"/>
                    <a:gd name="connsiteY2" fmla="*/ 323740 h 342863"/>
                    <a:gd name="connsiteX3" fmla="*/ 645318 w 858191"/>
                    <a:gd name="connsiteY3" fmla="*/ 14177 h 342863"/>
                    <a:gd name="connsiteX4" fmla="*/ 758330 w 858191"/>
                    <a:gd name="connsiteY4" fmla="*/ 60491 h 342863"/>
                    <a:gd name="connsiteX5" fmla="*/ 821530 w 858191"/>
                    <a:gd name="connsiteY5" fmla="*/ 59421 h 342863"/>
                    <a:gd name="connsiteX6" fmla="*/ 858191 w 858191"/>
                    <a:gd name="connsiteY6" fmla="*/ 122498 h 342863"/>
                    <a:gd name="connsiteX0" fmla="*/ 0 w 858191"/>
                    <a:gd name="connsiteY0" fmla="*/ 328612 h 328686"/>
                    <a:gd name="connsiteX1" fmla="*/ 250031 w 858191"/>
                    <a:gd name="connsiteY1" fmla="*/ 278606 h 328686"/>
                    <a:gd name="connsiteX2" fmla="*/ 347662 w 858191"/>
                    <a:gd name="connsiteY2" fmla="*/ 309563 h 328686"/>
                    <a:gd name="connsiteX3" fmla="*/ 645318 w 858191"/>
                    <a:gd name="connsiteY3" fmla="*/ 0 h 328686"/>
                    <a:gd name="connsiteX4" fmla="*/ 758330 w 858191"/>
                    <a:gd name="connsiteY4" fmla="*/ 46314 h 328686"/>
                    <a:gd name="connsiteX5" fmla="*/ 821530 w 858191"/>
                    <a:gd name="connsiteY5" fmla="*/ 45244 h 328686"/>
                    <a:gd name="connsiteX6" fmla="*/ 858191 w 858191"/>
                    <a:gd name="connsiteY6" fmla="*/ 108321 h 328686"/>
                    <a:gd name="connsiteX0" fmla="*/ 0 w 858191"/>
                    <a:gd name="connsiteY0" fmla="*/ 328612 h 328627"/>
                    <a:gd name="connsiteX1" fmla="*/ 221456 w 858191"/>
                    <a:gd name="connsiteY1" fmla="*/ 126206 h 328627"/>
                    <a:gd name="connsiteX2" fmla="*/ 347662 w 858191"/>
                    <a:gd name="connsiteY2" fmla="*/ 309563 h 328627"/>
                    <a:gd name="connsiteX3" fmla="*/ 645318 w 858191"/>
                    <a:gd name="connsiteY3" fmla="*/ 0 h 328627"/>
                    <a:gd name="connsiteX4" fmla="*/ 758330 w 858191"/>
                    <a:gd name="connsiteY4" fmla="*/ 46314 h 328627"/>
                    <a:gd name="connsiteX5" fmla="*/ 821530 w 858191"/>
                    <a:gd name="connsiteY5" fmla="*/ 45244 h 328627"/>
                    <a:gd name="connsiteX6" fmla="*/ 858191 w 858191"/>
                    <a:gd name="connsiteY6" fmla="*/ 108321 h 328627"/>
                    <a:gd name="connsiteX0" fmla="*/ 0 w 858191"/>
                    <a:gd name="connsiteY0" fmla="*/ 328612 h 328612"/>
                    <a:gd name="connsiteX1" fmla="*/ 221456 w 858191"/>
                    <a:gd name="connsiteY1" fmla="*/ 126206 h 328612"/>
                    <a:gd name="connsiteX2" fmla="*/ 347662 w 858191"/>
                    <a:gd name="connsiteY2" fmla="*/ 309563 h 328612"/>
                    <a:gd name="connsiteX3" fmla="*/ 645318 w 858191"/>
                    <a:gd name="connsiteY3" fmla="*/ 0 h 328612"/>
                    <a:gd name="connsiteX4" fmla="*/ 758330 w 858191"/>
                    <a:gd name="connsiteY4" fmla="*/ 46314 h 328612"/>
                    <a:gd name="connsiteX5" fmla="*/ 821530 w 858191"/>
                    <a:gd name="connsiteY5" fmla="*/ 45244 h 328612"/>
                    <a:gd name="connsiteX6" fmla="*/ 858191 w 858191"/>
                    <a:gd name="connsiteY6" fmla="*/ 108321 h 328612"/>
                    <a:gd name="connsiteX0" fmla="*/ 0 w 858191"/>
                    <a:gd name="connsiteY0" fmla="*/ 366764 h 366764"/>
                    <a:gd name="connsiteX1" fmla="*/ 221456 w 858191"/>
                    <a:gd name="connsiteY1" fmla="*/ 164358 h 366764"/>
                    <a:gd name="connsiteX2" fmla="*/ 371475 w 858191"/>
                    <a:gd name="connsiteY2" fmla="*/ 53 h 366764"/>
                    <a:gd name="connsiteX3" fmla="*/ 645318 w 858191"/>
                    <a:gd name="connsiteY3" fmla="*/ 38152 h 366764"/>
                    <a:gd name="connsiteX4" fmla="*/ 758330 w 858191"/>
                    <a:gd name="connsiteY4" fmla="*/ 84466 h 366764"/>
                    <a:gd name="connsiteX5" fmla="*/ 821530 w 858191"/>
                    <a:gd name="connsiteY5" fmla="*/ 83396 h 366764"/>
                    <a:gd name="connsiteX6" fmla="*/ 858191 w 858191"/>
                    <a:gd name="connsiteY6" fmla="*/ 146473 h 366764"/>
                    <a:gd name="connsiteX0" fmla="*/ 0 w 858191"/>
                    <a:gd name="connsiteY0" fmla="*/ 366899 h 366899"/>
                    <a:gd name="connsiteX1" fmla="*/ 221456 w 858191"/>
                    <a:gd name="connsiteY1" fmla="*/ 164493 h 366899"/>
                    <a:gd name="connsiteX2" fmla="*/ 371475 w 858191"/>
                    <a:gd name="connsiteY2" fmla="*/ 188 h 366899"/>
                    <a:gd name="connsiteX3" fmla="*/ 645318 w 858191"/>
                    <a:gd name="connsiteY3" fmla="*/ 38287 h 366899"/>
                    <a:gd name="connsiteX4" fmla="*/ 758330 w 858191"/>
                    <a:gd name="connsiteY4" fmla="*/ 84601 h 366899"/>
                    <a:gd name="connsiteX5" fmla="*/ 821530 w 858191"/>
                    <a:gd name="connsiteY5" fmla="*/ 83531 h 366899"/>
                    <a:gd name="connsiteX6" fmla="*/ 858191 w 858191"/>
                    <a:gd name="connsiteY6" fmla="*/ 146608 h 366899"/>
                    <a:gd name="connsiteX0" fmla="*/ 0 w 858191"/>
                    <a:gd name="connsiteY0" fmla="*/ 366711 h 366711"/>
                    <a:gd name="connsiteX1" fmla="*/ 221456 w 858191"/>
                    <a:gd name="connsiteY1" fmla="*/ 164305 h 366711"/>
                    <a:gd name="connsiteX2" fmla="*/ 371475 w 858191"/>
                    <a:gd name="connsiteY2" fmla="*/ 0 h 366711"/>
                    <a:gd name="connsiteX3" fmla="*/ 645318 w 858191"/>
                    <a:gd name="connsiteY3" fmla="*/ 38099 h 366711"/>
                    <a:gd name="connsiteX4" fmla="*/ 758330 w 858191"/>
                    <a:gd name="connsiteY4" fmla="*/ 84413 h 366711"/>
                    <a:gd name="connsiteX5" fmla="*/ 821530 w 858191"/>
                    <a:gd name="connsiteY5" fmla="*/ 83343 h 366711"/>
                    <a:gd name="connsiteX6" fmla="*/ 858191 w 858191"/>
                    <a:gd name="connsiteY6" fmla="*/ 146420 h 366711"/>
                    <a:gd name="connsiteX0" fmla="*/ 0 w 858191"/>
                    <a:gd name="connsiteY0" fmla="*/ 366711 h 366711"/>
                    <a:gd name="connsiteX1" fmla="*/ 221456 w 858191"/>
                    <a:gd name="connsiteY1" fmla="*/ 164305 h 366711"/>
                    <a:gd name="connsiteX2" fmla="*/ 371475 w 858191"/>
                    <a:gd name="connsiteY2" fmla="*/ 0 h 366711"/>
                    <a:gd name="connsiteX3" fmla="*/ 645318 w 858191"/>
                    <a:gd name="connsiteY3" fmla="*/ 38099 h 366711"/>
                    <a:gd name="connsiteX4" fmla="*/ 758330 w 858191"/>
                    <a:gd name="connsiteY4" fmla="*/ 84413 h 366711"/>
                    <a:gd name="connsiteX5" fmla="*/ 821530 w 858191"/>
                    <a:gd name="connsiteY5" fmla="*/ 83343 h 366711"/>
                    <a:gd name="connsiteX6" fmla="*/ 858191 w 858191"/>
                    <a:gd name="connsiteY6" fmla="*/ 146420 h 366711"/>
                    <a:gd name="connsiteX0" fmla="*/ 0 w 858191"/>
                    <a:gd name="connsiteY0" fmla="*/ 366711 h 366711"/>
                    <a:gd name="connsiteX1" fmla="*/ 221456 w 858191"/>
                    <a:gd name="connsiteY1" fmla="*/ 164305 h 366711"/>
                    <a:gd name="connsiteX2" fmla="*/ 371475 w 858191"/>
                    <a:gd name="connsiteY2" fmla="*/ 0 h 366711"/>
                    <a:gd name="connsiteX3" fmla="*/ 645318 w 858191"/>
                    <a:gd name="connsiteY3" fmla="*/ 38099 h 366711"/>
                    <a:gd name="connsiteX4" fmla="*/ 758330 w 858191"/>
                    <a:gd name="connsiteY4" fmla="*/ 84413 h 366711"/>
                    <a:gd name="connsiteX5" fmla="*/ 821530 w 858191"/>
                    <a:gd name="connsiteY5" fmla="*/ 83343 h 366711"/>
                    <a:gd name="connsiteX6" fmla="*/ 858191 w 858191"/>
                    <a:gd name="connsiteY6" fmla="*/ 146420 h 366711"/>
                    <a:gd name="connsiteX0" fmla="*/ 0 w 858191"/>
                    <a:gd name="connsiteY0" fmla="*/ 371871 h 371871"/>
                    <a:gd name="connsiteX1" fmla="*/ 221456 w 858191"/>
                    <a:gd name="connsiteY1" fmla="*/ 169465 h 371871"/>
                    <a:gd name="connsiteX2" fmla="*/ 371475 w 858191"/>
                    <a:gd name="connsiteY2" fmla="*/ 5160 h 371871"/>
                    <a:gd name="connsiteX3" fmla="*/ 513062 w 858191"/>
                    <a:gd name="connsiteY3" fmla="*/ 46712 h 371871"/>
                    <a:gd name="connsiteX4" fmla="*/ 645318 w 858191"/>
                    <a:gd name="connsiteY4" fmla="*/ 43259 h 371871"/>
                    <a:gd name="connsiteX5" fmla="*/ 758330 w 858191"/>
                    <a:gd name="connsiteY5" fmla="*/ 89573 h 371871"/>
                    <a:gd name="connsiteX6" fmla="*/ 821530 w 858191"/>
                    <a:gd name="connsiteY6" fmla="*/ 88503 h 371871"/>
                    <a:gd name="connsiteX7" fmla="*/ 858191 w 858191"/>
                    <a:gd name="connsiteY7" fmla="*/ 151580 h 371871"/>
                    <a:gd name="connsiteX0" fmla="*/ 0 w 858191"/>
                    <a:gd name="connsiteY0" fmla="*/ 366711 h 366711"/>
                    <a:gd name="connsiteX1" fmla="*/ 221456 w 858191"/>
                    <a:gd name="connsiteY1" fmla="*/ 164305 h 366711"/>
                    <a:gd name="connsiteX2" fmla="*/ 371475 w 858191"/>
                    <a:gd name="connsiteY2" fmla="*/ 0 h 366711"/>
                    <a:gd name="connsiteX3" fmla="*/ 513062 w 858191"/>
                    <a:gd name="connsiteY3" fmla="*/ 41552 h 366711"/>
                    <a:gd name="connsiteX4" fmla="*/ 645318 w 858191"/>
                    <a:gd name="connsiteY4" fmla="*/ 38099 h 366711"/>
                    <a:gd name="connsiteX5" fmla="*/ 758330 w 858191"/>
                    <a:gd name="connsiteY5" fmla="*/ 84413 h 366711"/>
                    <a:gd name="connsiteX6" fmla="*/ 821530 w 858191"/>
                    <a:gd name="connsiteY6" fmla="*/ 83343 h 366711"/>
                    <a:gd name="connsiteX7" fmla="*/ 858191 w 858191"/>
                    <a:gd name="connsiteY7" fmla="*/ 146420 h 36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8191" h="366711">
                      <a:moveTo>
                        <a:pt x="0" y="366711"/>
                      </a:moveTo>
                      <a:cubicBezTo>
                        <a:pt x="119063" y="263921"/>
                        <a:pt x="169863" y="178195"/>
                        <a:pt x="221456" y="164305"/>
                      </a:cubicBezTo>
                      <a:cubicBezTo>
                        <a:pt x="261938" y="43257"/>
                        <a:pt x="248841" y="63103"/>
                        <a:pt x="371475" y="0"/>
                      </a:cubicBezTo>
                      <a:cubicBezTo>
                        <a:pt x="426426" y="25182"/>
                        <a:pt x="467422" y="35202"/>
                        <a:pt x="513062" y="41552"/>
                      </a:cubicBezTo>
                      <a:cubicBezTo>
                        <a:pt x="558702" y="47902"/>
                        <a:pt x="603646" y="28971"/>
                        <a:pt x="645318" y="38099"/>
                      </a:cubicBezTo>
                      <a:cubicBezTo>
                        <a:pt x="713763" y="57327"/>
                        <a:pt x="728961" y="76872"/>
                        <a:pt x="758330" y="84413"/>
                      </a:cubicBezTo>
                      <a:cubicBezTo>
                        <a:pt x="787699" y="91954"/>
                        <a:pt x="804887" y="69437"/>
                        <a:pt x="821530" y="83343"/>
                      </a:cubicBezTo>
                      <a:cubicBezTo>
                        <a:pt x="851453" y="139100"/>
                        <a:pt x="846128" y="147813"/>
                        <a:pt x="858191" y="14642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kern="0" dirty="0">
                    <a:solidFill>
                      <a:sysClr val="windowText" lastClr="000000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1458" name="Grup 230"/>
                <p:cNvGrpSpPr>
                  <a:grpSpLocks/>
                </p:cNvGrpSpPr>
                <p:nvPr/>
              </p:nvGrpSpPr>
              <p:grpSpPr bwMode="auto">
                <a:xfrm>
                  <a:off x="7164860" y="1135852"/>
                  <a:ext cx="1085375" cy="481133"/>
                  <a:chOff x="7164860" y="1135852"/>
                  <a:chExt cx="1085375" cy="481133"/>
                </a:xfrm>
              </p:grpSpPr>
              <p:sp>
                <p:nvSpPr>
                  <p:cNvPr id="276" name="Serbest Form 220"/>
                  <p:cNvSpPr/>
                  <p:nvPr/>
                </p:nvSpPr>
                <p:spPr>
                  <a:xfrm>
                    <a:off x="7202943" y="1135852"/>
                    <a:ext cx="1047292" cy="481134"/>
                  </a:xfrm>
                  <a:custGeom>
                    <a:avLst/>
                    <a:gdLst>
                      <a:gd name="connsiteX0" fmla="*/ 0 w 464344"/>
                      <a:gd name="connsiteY0" fmla="*/ 0 h 54768"/>
                      <a:gd name="connsiteX1" fmla="*/ 464344 w 464344"/>
                      <a:gd name="connsiteY1" fmla="*/ 54768 h 54768"/>
                      <a:gd name="connsiteX0" fmla="*/ 0 w 464344"/>
                      <a:gd name="connsiteY0" fmla="*/ 0 h 54768"/>
                      <a:gd name="connsiteX1" fmla="*/ 116682 w 464344"/>
                      <a:gd name="connsiteY1" fmla="*/ 50006 h 54768"/>
                      <a:gd name="connsiteX2" fmla="*/ 464344 w 464344"/>
                      <a:gd name="connsiteY2" fmla="*/ 54768 h 54768"/>
                      <a:gd name="connsiteX0" fmla="*/ 0 w 464344"/>
                      <a:gd name="connsiteY0" fmla="*/ 0 h 54768"/>
                      <a:gd name="connsiteX1" fmla="*/ 116682 w 464344"/>
                      <a:gd name="connsiteY1" fmla="*/ 50006 h 54768"/>
                      <a:gd name="connsiteX2" fmla="*/ 385763 w 464344"/>
                      <a:gd name="connsiteY2" fmla="*/ 28575 h 54768"/>
                      <a:gd name="connsiteX3" fmla="*/ 464344 w 464344"/>
                      <a:gd name="connsiteY3" fmla="*/ 54768 h 54768"/>
                      <a:gd name="connsiteX0" fmla="*/ 0 w 464344"/>
                      <a:gd name="connsiteY0" fmla="*/ 0 h 58757"/>
                      <a:gd name="connsiteX1" fmla="*/ 116682 w 464344"/>
                      <a:gd name="connsiteY1" fmla="*/ 50006 h 58757"/>
                      <a:gd name="connsiteX2" fmla="*/ 240507 w 464344"/>
                      <a:gd name="connsiteY2" fmla="*/ 57150 h 58757"/>
                      <a:gd name="connsiteX3" fmla="*/ 385763 w 464344"/>
                      <a:gd name="connsiteY3" fmla="*/ 28575 h 58757"/>
                      <a:gd name="connsiteX4" fmla="*/ 464344 w 464344"/>
                      <a:gd name="connsiteY4" fmla="*/ 54768 h 58757"/>
                      <a:gd name="connsiteX0" fmla="*/ 0 w 1152525"/>
                      <a:gd name="connsiteY0" fmla="*/ 414340 h 473097"/>
                      <a:gd name="connsiteX1" fmla="*/ 116682 w 1152525"/>
                      <a:gd name="connsiteY1" fmla="*/ 464346 h 473097"/>
                      <a:gd name="connsiteX2" fmla="*/ 240507 w 1152525"/>
                      <a:gd name="connsiteY2" fmla="*/ 471490 h 473097"/>
                      <a:gd name="connsiteX3" fmla="*/ 385763 w 1152525"/>
                      <a:gd name="connsiteY3" fmla="*/ 442915 h 473097"/>
                      <a:gd name="connsiteX4" fmla="*/ 1152525 w 1152525"/>
                      <a:gd name="connsiteY4" fmla="*/ 2 h 473097"/>
                      <a:gd name="connsiteX0" fmla="*/ 0 w 1159669"/>
                      <a:gd name="connsiteY0" fmla="*/ 404815 h 473097"/>
                      <a:gd name="connsiteX1" fmla="*/ 123826 w 1159669"/>
                      <a:gd name="connsiteY1" fmla="*/ 464346 h 473097"/>
                      <a:gd name="connsiteX2" fmla="*/ 247651 w 1159669"/>
                      <a:gd name="connsiteY2" fmla="*/ 471490 h 473097"/>
                      <a:gd name="connsiteX3" fmla="*/ 392907 w 1159669"/>
                      <a:gd name="connsiteY3" fmla="*/ 442915 h 473097"/>
                      <a:gd name="connsiteX4" fmla="*/ 1159669 w 1159669"/>
                      <a:gd name="connsiteY4" fmla="*/ 2 h 473097"/>
                      <a:gd name="connsiteX0" fmla="*/ 0 w 1159669"/>
                      <a:gd name="connsiteY0" fmla="*/ 404815 h 471538"/>
                      <a:gd name="connsiteX1" fmla="*/ 35720 w 1159669"/>
                      <a:gd name="connsiteY1" fmla="*/ 271464 h 471538"/>
                      <a:gd name="connsiteX2" fmla="*/ 247651 w 1159669"/>
                      <a:gd name="connsiteY2" fmla="*/ 471490 h 471538"/>
                      <a:gd name="connsiteX3" fmla="*/ 392907 w 1159669"/>
                      <a:gd name="connsiteY3" fmla="*/ 442915 h 471538"/>
                      <a:gd name="connsiteX4" fmla="*/ 1159669 w 1159669"/>
                      <a:gd name="connsiteY4" fmla="*/ 2 h 471538"/>
                      <a:gd name="connsiteX0" fmla="*/ 0 w 1171575"/>
                      <a:gd name="connsiteY0" fmla="*/ 409578 h 471538"/>
                      <a:gd name="connsiteX1" fmla="*/ 47626 w 1171575"/>
                      <a:gd name="connsiteY1" fmla="*/ 271464 h 471538"/>
                      <a:gd name="connsiteX2" fmla="*/ 259557 w 1171575"/>
                      <a:gd name="connsiteY2" fmla="*/ 471490 h 471538"/>
                      <a:gd name="connsiteX3" fmla="*/ 404813 w 1171575"/>
                      <a:gd name="connsiteY3" fmla="*/ 442915 h 471538"/>
                      <a:gd name="connsiteX4" fmla="*/ 1171575 w 1171575"/>
                      <a:gd name="connsiteY4" fmla="*/ 2 h 471538"/>
                      <a:gd name="connsiteX0" fmla="*/ 0 w 1171575"/>
                      <a:gd name="connsiteY0" fmla="*/ 409578 h 442916"/>
                      <a:gd name="connsiteX1" fmla="*/ 47626 w 1171575"/>
                      <a:gd name="connsiteY1" fmla="*/ 271464 h 442916"/>
                      <a:gd name="connsiteX2" fmla="*/ 88107 w 1171575"/>
                      <a:gd name="connsiteY2" fmla="*/ 314328 h 442916"/>
                      <a:gd name="connsiteX3" fmla="*/ 404813 w 1171575"/>
                      <a:gd name="connsiteY3" fmla="*/ 442915 h 442916"/>
                      <a:gd name="connsiteX4" fmla="*/ 1171575 w 1171575"/>
                      <a:gd name="connsiteY4" fmla="*/ 2 h 442916"/>
                      <a:gd name="connsiteX0" fmla="*/ 0 w 1171575"/>
                      <a:gd name="connsiteY0" fmla="*/ 409579 h 409586"/>
                      <a:gd name="connsiteX1" fmla="*/ 47626 w 1171575"/>
                      <a:gd name="connsiteY1" fmla="*/ 271465 h 409586"/>
                      <a:gd name="connsiteX2" fmla="*/ 88107 w 1171575"/>
                      <a:gd name="connsiteY2" fmla="*/ 314329 h 409586"/>
                      <a:gd name="connsiteX3" fmla="*/ 204788 w 1171575"/>
                      <a:gd name="connsiteY3" fmla="*/ 311947 h 409586"/>
                      <a:gd name="connsiteX4" fmla="*/ 1171575 w 1171575"/>
                      <a:gd name="connsiteY4" fmla="*/ 3 h 409586"/>
                      <a:gd name="connsiteX0" fmla="*/ 0 w 1171575"/>
                      <a:gd name="connsiteY0" fmla="*/ 409579 h 409586"/>
                      <a:gd name="connsiteX1" fmla="*/ 47626 w 1171575"/>
                      <a:gd name="connsiteY1" fmla="*/ 271465 h 409586"/>
                      <a:gd name="connsiteX2" fmla="*/ 88107 w 1171575"/>
                      <a:gd name="connsiteY2" fmla="*/ 314329 h 409586"/>
                      <a:gd name="connsiteX3" fmla="*/ 204788 w 1171575"/>
                      <a:gd name="connsiteY3" fmla="*/ 311947 h 409586"/>
                      <a:gd name="connsiteX4" fmla="*/ 1171575 w 1171575"/>
                      <a:gd name="connsiteY4" fmla="*/ 3 h 409586"/>
                      <a:gd name="connsiteX0" fmla="*/ 0 w 1171575"/>
                      <a:gd name="connsiteY0" fmla="*/ 409579 h 409586"/>
                      <a:gd name="connsiteX1" fmla="*/ 47626 w 1171575"/>
                      <a:gd name="connsiteY1" fmla="*/ 271465 h 409586"/>
                      <a:gd name="connsiteX2" fmla="*/ 88107 w 1171575"/>
                      <a:gd name="connsiteY2" fmla="*/ 314329 h 409586"/>
                      <a:gd name="connsiteX3" fmla="*/ 204788 w 1171575"/>
                      <a:gd name="connsiteY3" fmla="*/ 311947 h 409586"/>
                      <a:gd name="connsiteX4" fmla="*/ 1171575 w 1171575"/>
                      <a:gd name="connsiteY4" fmla="*/ 3 h 409586"/>
                      <a:gd name="connsiteX0" fmla="*/ 0 w 1171575"/>
                      <a:gd name="connsiteY0" fmla="*/ 409579 h 409586"/>
                      <a:gd name="connsiteX1" fmla="*/ 47626 w 1171575"/>
                      <a:gd name="connsiteY1" fmla="*/ 271465 h 409586"/>
                      <a:gd name="connsiteX2" fmla="*/ 88107 w 1171575"/>
                      <a:gd name="connsiteY2" fmla="*/ 314329 h 409586"/>
                      <a:gd name="connsiteX3" fmla="*/ 204788 w 1171575"/>
                      <a:gd name="connsiteY3" fmla="*/ 311947 h 409586"/>
                      <a:gd name="connsiteX4" fmla="*/ 1171575 w 1171575"/>
                      <a:gd name="connsiteY4" fmla="*/ 3 h 409586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308621 w 1171575"/>
                      <a:gd name="connsiteY4" fmla="*/ 98848 h 409583"/>
                      <a:gd name="connsiteX5" fmla="*/ 1171575 w 1171575"/>
                      <a:gd name="connsiteY5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308621 w 1171575"/>
                      <a:gd name="connsiteY4" fmla="*/ 98848 h 409583"/>
                      <a:gd name="connsiteX5" fmla="*/ 1171575 w 1171575"/>
                      <a:gd name="connsiteY5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308621 w 1171575"/>
                      <a:gd name="connsiteY4" fmla="*/ 98848 h 409583"/>
                      <a:gd name="connsiteX5" fmla="*/ 1171575 w 1171575"/>
                      <a:gd name="connsiteY5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32421 w 1171575"/>
                      <a:gd name="connsiteY4" fmla="*/ 213148 h 409583"/>
                      <a:gd name="connsiteX5" fmla="*/ 308621 w 1171575"/>
                      <a:gd name="connsiteY5" fmla="*/ 98848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32421 w 1171575"/>
                      <a:gd name="connsiteY4" fmla="*/ 213148 h 409583"/>
                      <a:gd name="connsiteX5" fmla="*/ 308621 w 1171575"/>
                      <a:gd name="connsiteY5" fmla="*/ 98848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32421 w 1171575"/>
                      <a:gd name="connsiteY4" fmla="*/ 213148 h 409583"/>
                      <a:gd name="connsiteX5" fmla="*/ 308621 w 1171575"/>
                      <a:gd name="connsiteY5" fmla="*/ 98848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308621 w 1171575"/>
                      <a:gd name="connsiteY5" fmla="*/ 98848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1171575 w 1171575"/>
                      <a:gd name="connsiteY6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439590 w 1171575"/>
                      <a:gd name="connsiteY6" fmla="*/ 117898 h 409583"/>
                      <a:gd name="connsiteX7" fmla="*/ 1171575 w 1171575"/>
                      <a:gd name="connsiteY7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439590 w 1171575"/>
                      <a:gd name="connsiteY6" fmla="*/ 117898 h 409583"/>
                      <a:gd name="connsiteX7" fmla="*/ 1171575 w 1171575"/>
                      <a:gd name="connsiteY7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449115 w 1171575"/>
                      <a:gd name="connsiteY6" fmla="*/ 122660 h 409583"/>
                      <a:gd name="connsiteX7" fmla="*/ 1171575 w 1171575"/>
                      <a:gd name="connsiteY7" fmla="*/ 0 h 409583"/>
                      <a:gd name="connsiteX0" fmla="*/ 0 w 1171575"/>
                      <a:gd name="connsiteY0" fmla="*/ 409576 h 409583"/>
                      <a:gd name="connsiteX1" fmla="*/ 47626 w 1171575"/>
                      <a:gd name="connsiteY1" fmla="*/ 271462 h 409583"/>
                      <a:gd name="connsiteX2" fmla="*/ 88107 w 1171575"/>
                      <a:gd name="connsiteY2" fmla="*/ 314326 h 409583"/>
                      <a:gd name="connsiteX3" fmla="*/ 204788 w 1171575"/>
                      <a:gd name="connsiteY3" fmla="*/ 311944 h 409583"/>
                      <a:gd name="connsiteX4" fmla="*/ 222896 w 1171575"/>
                      <a:gd name="connsiteY4" fmla="*/ 213148 h 409583"/>
                      <a:gd name="connsiteX5" fmla="*/ 265759 w 1171575"/>
                      <a:gd name="connsiteY5" fmla="*/ 108373 h 409583"/>
                      <a:gd name="connsiteX6" fmla="*/ 449115 w 1171575"/>
                      <a:gd name="connsiteY6" fmla="*/ 122660 h 409583"/>
                      <a:gd name="connsiteX7" fmla="*/ 1171575 w 1171575"/>
                      <a:gd name="connsiteY7" fmla="*/ 0 h 409583"/>
                      <a:gd name="connsiteX0" fmla="*/ 0 w 1171575"/>
                      <a:gd name="connsiteY0" fmla="*/ 453028 h 453035"/>
                      <a:gd name="connsiteX1" fmla="*/ 47626 w 1171575"/>
                      <a:gd name="connsiteY1" fmla="*/ 314914 h 453035"/>
                      <a:gd name="connsiteX2" fmla="*/ 88107 w 1171575"/>
                      <a:gd name="connsiteY2" fmla="*/ 357778 h 453035"/>
                      <a:gd name="connsiteX3" fmla="*/ 204788 w 1171575"/>
                      <a:gd name="connsiteY3" fmla="*/ 355396 h 453035"/>
                      <a:gd name="connsiteX4" fmla="*/ 222896 w 1171575"/>
                      <a:gd name="connsiteY4" fmla="*/ 256600 h 453035"/>
                      <a:gd name="connsiteX5" fmla="*/ 265759 w 1171575"/>
                      <a:gd name="connsiteY5" fmla="*/ 151825 h 453035"/>
                      <a:gd name="connsiteX6" fmla="*/ 449115 w 1171575"/>
                      <a:gd name="connsiteY6" fmla="*/ 166112 h 453035"/>
                      <a:gd name="connsiteX7" fmla="*/ 1051571 w 1171575"/>
                      <a:gd name="connsiteY7" fmla="*/ 4188 h 453035"/>
                      <a:gd name="connsiteX8" fmla="*/ 1171575 w 1171575"/>
                      <a:gd name="connsiteY8" fmla="*/ 43452 h 453035"/>
                      <a:gd name="connsiteX0" fmla="*/ 0 w 1171575"/>
                      <a:gd name="connsiteY0" fmla="*/ 448840 h 448847"/>
                      <a:gd name="connsiteX1" fmla="*/ 47626 w 1171575"/>
                      <a:gd name="connsiteY1" fmla="*/ 310726 h 448847"/>
                      <a:gd name="connsiteX2" fmla="*/ 88107 w 1171575"/>
                      <a:gd name="connsiteY2" fmla="*/ 353590 h 448847"/>
                      <a:gd name="connsiteX3" fmla="*/ 204788 w 1171575"/>
                      <a:gd name="connsiteY3" fmla="*/ 351208 h 448847"/>
                      <a:gd name="connsiteX4" fmla="*/ 222896 w 1171575"/>
                      <a:gd name="connsiteY4" fmla="*/ 252412 h 448847"/>
                      <a:gd name="connsiteX5" fmla="*/ 265759 w 1171575"/>
                      <a:gd name="connsiteY5" fmla="*/ 147637 h 448847"/>
                      <a:gd name="connsiteX6" fmla="*/ 449115 w 1171575"/>
                      <a:gd name="connsiteY6" fmla="*/ 161924 h 448847"/>
                      <a:gd name="connsiteX7" fmla="*/ 1051571 w 1171575"/>
                      <a:gd name="connsiteY7" fmla="*/ 0 h 448847"/>
                      <a:gd name="connsiteX8" fmla="*/ 1171575 w 1171575"/>
                      <a:gd name="connsiteY8" fmla="*/ 39264 h 448847"/>
                      <a:gd name="connsiteX0" fmla="*/ 0 w 1171575"/>
                      <a:gd name="connsiteY0" fmla="*/ 452683 h 452690"/>
                      <a:gd name="connsiteX1" fmla="*/ 47626 w 1171575"/>
                      <a:gd name="connsiteY1" fmla="*/ 314569 h 452690"/>
                      <a:gd name="connsiteX2" fmla="*/ 88107 w 1171575"/>
                      <a:gd name="connsiteY2" fmla="*/ 357433 h 452690"/>
                      <a:gd name="connsiteX3" fmla="*/ 204788 w 1171575"/>
                      <a:gd name="connsiteY3" fmla="*/ 355051 h 452690"/>
                      <a:gd name="connsiteX4" fmla="*/ 222896 w 1171575"/>
                      <a:gd name="connsiteY4" fmla="*/ 256255 h 452690"/>
                      <a:gd name="connsiteX5" fmla="*/ 265759 w 1171575"/>
                      <a:gd name="connsiteY5" fmla="*/ 151480 h 452690"/>
                      <a:gd name="connsiteX6" fmla="*/ 449115 w 1171575"/>
                      <a:gd name="connsiteY6" fmla="*/ 165767 h 452690"/>
                      <a:gd name="connsiteX7" fmla="*/ 1051571 w 1171575"/>
                      <a:gd name="connsiteY7" fmla="*/ 3843 h 452690"/>
                      <a:gd name="connsiteX8" fmla="*/ 1171575 w 1171575"/>
                      <a:gd name="connsiteY8" fmla="*/ 43107 h 452690"/>
                      <a:gd name="connsiteX0" fmla="*/ 0 w 1171575"/>
                      <a:gd name="connsiteY0" fmla="*/ 496055 h 496062"/>
                      <a:gd name="connsiteX1" fmla="*/ 47626 w 1171575"/>
                      <a:gd name="connsiteY1" fmla="*/ 357941 h 496062"/>
                      <a:gd name="connsiteX2" fmla="*/ 88107 w 1171575"/>
                      <a:gd name="connsiteY2" fmla="*/ 400805 h 496062"/>
                      <a:gd name="connsiteX3" fmla="*/ 204788 w 1171575"/>
                      <a:gd name="connsiteY3" fmla="*/ 398423 h 496062"/>
                      <a:gd name="connsiteX4" fmla="*/ 222896 w 1171575"/>
                      <a:gd name="connsiteY4" fmla="*/ 299627 h 496062"/>
                      <a:gd name="connsiteX5" fmla="*/ 265759 w 1171575"/>
                      <a:gd name="connsiteY5" fmla="*/ 194852 h 496062"/>
                      <a:gd name="connsiteX6" fmla="*/ 449115 w 1171575"/>
                      <a:gd name="connsiteY6" fmla="*/ 209139 h 496062"/>
                      <a:gd name="connsiteX7" fmla="*/ 877740 w 1171575"/>
                      <a:gd name="connsiteY7" fmla="*/ 6733 h 496062"/>
                      <a:gd name="connsiteX8" fmla="*/ 1051571 w 1171575"/>
                      <a:gd name="connsiteY8" fmla="*/ 47215 h 496062"/>
                      <a:gd name="connsiteX9" fmla="*/ 1171575 w 1171575"/>
                      <a:gd name="connsiteY9" fmla="*/ 86479 h 496062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877740 w 1171575"/>
                      <a:gd name="connsiteY7" fmla="*/ 0 h 489329"/>
                      <a:gd name="connsiteX8" fmla="*/ 1051571 w 1171575"/>
                      <a:gd name="connsiteY8" fmla="*/ 40482 h 489329"/>
                      <a:gd name="connsiteX9" fmla="*/ 1171575 w 1171575"/>
                      <a:gd name="connsiteY9" fmla="*/ 79746 h 489329"/>
                      <a:gd name="connsiteX0" fmla="*/ 0 w 1171575"/>
                      <a:gd name="connsiteY0" fmla="*/ 498816 h 498823"/>
                      <a:gd name="connsiteX1" fmla="*/ 47626 w 1171575"/>
                      <a:gd name="connsiteY1" fmla="*/ 360702 h 498823"/>
                      <a:gd name="connsiteX2" fmla="*/ 88107 w 1171575"/>
                      <a:gd name="connsiteY2" fmla="*/ 403566 h 498823"/>
                      <a:gd name="connsiteX3" fmla="*/ 204788 w 1171575"/>
                      <a:gd name="connsiteY3" fmla="*/ 401184 h 498823"/>
                      <a:gd name="connsiteX4" fmla="*/ 222896 w 1171575"/>
                      <a:gd name="connsiteY4" fmla="*/ 302388 h 498823"/>
                      <a:gd name="connsiteX5" fmla="*/ 265759 w 1171575"/>
                      <a:gd name="connsiteY5" fmla="*/ 197613 h 498823"/>
                      <a:gd name="connsiteX6" fmla="*/ 449115 w 1171575"/>
                      <a:gd name="connsiteY6" fmla="*/ 211900 h 498823"/>
                      <a:gd name="connsiteX7" fmla="*/ 877740 w 1171575"/>
                      <a:gd name="connsiteY7" fmla="*/ 9494 h 498823"/>
                      <a:gd name="connsiteX8" fmla="*/ 1013471 w 1171575"/>
                      <a:gd name="connsiteY8" fmla="*/ 30926 h 498823"/>
                      <a:gd name="connsiteX9" fmla="*/ 1051571 w 1171575"/>
                      <a:gd name="connsiteY9" fmla="*/ 49976 h 498823"/>
                      <a:gd name="connsiteX10" fmla="*/ 1171575 w 1171575"/>
                      <a:gd name="connsiteY10" fmla="*/ 89240 h 498823"/>
                      <a:gd name="connsiteX0" fmla="*/ 0 w 1171575"/>
                      <a:gd name="connsiteY0" fmla="*/ 500074 h 500081"/>
                      <a:gd name="connsiteX1" fmla="*/ 47626 w 1171575"/>
                      <a:gd name="connsiteY1" fmla="*/ 361960 h 500081"/>
                      <a:gd name="connsiteX2" fmla="*/ 88107 w 1171575"/>
                      <a:gd name="connsiteY2" fmla="*/ 404824 h 500081"/>
                      <a:gd name="connsiteX3" fmla="*/ 204788 w 1171575"/>
                      <a:gd name="connsiteY3" fmla="*/ 402442 h 500081"/>
                      <a:gd name="connsiteX4" fmla="*/ 222896 w 1171575"/>
                      <a:gd name="connsiteY4" fmla="*/ 303646 h 500081"/>
                      <a:gd name="connsiteX5" fmla="*/ 265759 w 1171575"/>
                      <a:gd name="connsiteY5" fmla="*/ 198871 h 500081"/>
                      <a:gd name="connsiteX6" fmla="*/ 449115 w 1171575"/>
                      <a:gd name="connsiteY6" fmla="*/ 213158 h 500081"/>
                      <a:gd name="connsiteX7" fmla="*/ 877740 w 1171575"/>
                      <a:gd name="connsiteY7" fmla="*/ 10752 h 500081"/>
                      <a:gd name="connsiteX8" fmla="*/ 975371 w 1171575"/>
                      <a:gd name="connsiteY8" fmla="*/ 41709 h 500081"/>
                      <a:gd name="connsiteX9" fmla="*/ 1013471 w 1171575"/>
                      <a:gd name="connsiteY9" fmla="*/ 32184 h 500081"/>
                      <a:gd name="connsiteX10" fmla="*/ 1051571 w 1171575"/>
                      <a:gd name="connsiteY10" fmla="*/ 51234 h 500081"/>
                      <a:gd name="connsiteX11" fmla="*/ 1171575 w 1171575"/>
                      <a:gd name="connsiteY11" fmla="*/ 90498 h 500081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877740 w 1171575"/>
                      <a:gd name="connsiteY7" fmla="*/ 0 h 489329"/>
                      <a:gd name="connsiteX8" fmla="*/ 975371 w 1171575"/>
                      <a:gd name="connsiteY8" fmla="*/ 30957 h 489329"/>
                      <a:gd name="connsiteX9" fmla="*/ 1013471 w 1171575"/>
                      <a:gd name="connsiteY9" fmla="*/ 21432 h 489329"/>
                      <a:gd name="connsiteX10" fmla="*/ 1051571 w 1171575"/>
                      <a:gd name="connsiteY10" fmla="*/ 40482 h 489329"/>
                      <a:gd name="connsiteX11" fmla="*/ 1171575 w 1171575"/>
                      <a:gd name="connsiteY11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877740 w 1171575"/>
                      <a:gd name="connsiteY7" fmla="*/ 0 h 489329"/>
                      <a:gd name="connsiteX8" fmla="*/ 975371 w 1171575"/>
                      <a:gd name="connsiteY8" fmla="*/ 30957 h 489329"/>
                      <a:gd name="connsiteX9" fmla="*/ 1013471 w 1171575"/>
                      <a:gd name="connsiteY9" fmla="*/ 21432 h 489329"/>
                      <a:gd name="connsiteX10" fmla="*/ 1051571 w 1171575"/>
                      <a:gd name="connsiteY10" fmla="*/ 40482 h 489329"/>
                      <a:gd name="connsiteX11" fmla="*/ 1171575 w 1171575"/>
                      <a:gd name="connsiteY11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639615 w 1171575"/>
                      <a:gd name="connsiteY7" fmla="*/ 45244 h 489329"/>
                      <a:gd name="connsiteX8" fmla="*/ 877740 w 1171575"/>
                      <a:gd name="connsiteY8" fmla="*/ 0 h 489329"/>
                      <a:gd name="connsiteX9" fmla="*/ 975371 w 1171575"/>
                      <a:gd name="connsiteY9" fmla="*/ 30957 h 489329"/>
                      <a:gd name="connsiteX10" fmla="*/ 1013471 w 1171575"/>
                      <a:gd name="connsiteY10" fmla="*/ 21432 h 489329"/>
                      <a:gd name="connsiteX11" fmla="*/ 1051571 w 1171575"/>
                      <a:gd name="connsiteY11" fmla="*/ 40482 h 489329"/>
                      <a:gd name="connsiteX12" fmla="*/ 1171575 w 1171575"/>
                      <a:gd name="connsiteY12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639615 w 1171575"/>
                      <a:gd name="connsiteY7" fmla="*/ 45244 h 489329"/>
                      <a:gd name="connsiteX8" fmla="*/ 877740 w 1171575"/>
                      <a:gd name="connsiteY8" fmla="*/ 0 h 489329"/>
                      <a:gd name="connsiteX9" fmla="*/ 975371 w 1171575"/>
                      <a:gd name="connsiteY9" fmla="*/ 30957 h 489329"/>
                      <a:gd name="connsiteX10" fmla="*/ 1013471 w 1171575"/>
                      <a:gd name="connsiteY10" fmla="*/ 21432 h 489329"/>
                      <a:gd name="connsiteX11" fmla="*/ 1051571 w 1171575"/>
                      <a:gd name="connsiteY11" fmla="*/ 40482 h 489329"/>
                      <a:gd name="connsiteX12" fmla="*/ 1171575 w 1171575"/>
                      <a:gd name="connsiteY12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639615 w 1171575"/>
                      <a:gd name="connsiteY7" fmla="*/ 45244 h 489329"/>
                      <a:gd name="connsiteX8" fmla="*/ 877740 w 1171575"/>
                      <a:gd name="connsiteY8" fmla="*/ 0 h 489329"/>
                      <a:gd name="connsiteX9" fmla="*/ 975371 w 1171575"/>
                      <a:gd name="connsiteY9" fmla="*/ 30957 h 489329"/>
                      <a:gd name="connsiteX10" fmla="*/ 1013471 w 1171575"/>
                      <a:gd name="connsiteY10" fmla="*/ 21432 h 489329"/>
                      <a:gd name="connsiteX11" fmla="*/ 1051571 w 1171575"/>
                      <a:gd name="connsiteY11" fmla="*/ 40482 h 489329"/>
                      <a:gd name="connsiteX12" fmla="*/ 1171575 w 1171575"/>
                      <a:gd name="connsiteY12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639615 w 1171575"/>
                      <a:gd name="connsiteY7" fmla="*/ 45244 h 489329"/>
                      <a:gd name="connsiteX8" fmla="*/ 877740 w 1171575"/>
                      <a:gd name="connsiteY8" fmla="*/ 0 h 489329"/>
                      <a:gd name="connsiteX9" fmla="*/ 975371 w 1171575"/>
                      <a:gd name="connsiteY9" fmla="*/ 30957 h 489329"/>
                      <a:gd name="connsiteX10" fmla="*/ 1013471 w 1171575"/>
                      <a:gd name="connsiteY10" fmla="*/ 21432 h 489329"/>
                      <a:gd name="connsiteX11" fmla="*/ 1051571 w 1171575"/>
                      <a:gd name="connsiteY11" fmla="*/ 40482 h 489329"/>
                      <a:gd name="connsiteX12" fmla="*/ 1171575 w 1171575"/>
                      <a:gd name="connsiteY12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639615 w 1171575"/>
                      <a:gd name="connsiteY7" fmla="*/ 45244 h 489329"/>
                      <a:gd name="connsiteX8" fmla="*/ 877740 w 1171575"/>
                      <a:gd name="connsiteY8" fmla="*/ 0 h 489329"/>
                      <a:gd name="connsiteX9" fmla="*/ 975371 w 1171575"/>
                      <a:gd name="connsiteY9" fmla="*/ 30957 h 489329"/>
                      <a:gd name="connsiteX10" fmla="*/ 1013471 w 1171575"/>
                      <a:gd name="connsiteY10" fmla="*/ 21432 h 489329"/>
                      <a:gd name="connsiteX11" fmla="*/ 1051571 w 1171575"/>
                      <a:gd name="connsiteY11" fmla="*/ 40482 h 489329"/>
                      <a:gd name="connsiteX12" fmla="*/ 1171575 w 1171575"/>
                      <a:gd name="connsiteY12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22934 w 1171575"/>
                      <a:gd name="connsiteY7" fmla="*/ 180975 h 489329"/>
                      <a:gd name="connsiteX8" fmla="*/ 639615 w 1171575"/>
                      <a:gd name="connsiteY8" fmla="*/ 45244 h 489329"/>
                      <a:gd name="connsiteX9" fmla="*/ 877740 w 1171575"/>
                      <a:gd name="connsiteY9" fmla="*/ 0 h 489329"/>
                      <a:gd name="connsiteX10" fmla="*/ 975371 w 1171575"/>
                      <a:gd name="connsiteY10" fmla="*/ 30957 h 489329"/>
                      <a:gd name="connsiteX11" fmla="*/ 1013471 w 1171575"/>
                      <a:gd name="connsiteY11" fmla="*/ 21432 h 489329"/>
                      <a:gd name="connsiteX12" fmla="*/ 1051571 w 1171575"/>
                      <a:gd name="connsiteY12" fmla="*/ 40482 h 489329"/>
                      <a:gd name="connsiteX13" fmla="*/ 1171575 w 1171575"/>
                      <a:gd name="connsiteY13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22934 w 1171575"/>
                      <a:gd name="connsiteY7" fmla="*/ 180975 h 489329"/>
                      <a:gd name="connsiteX8" fmla="*/ 625328 w 1171575"/>
                      <a:gd name="connsiteY8" fmla="*/ 171450 h 489329"/>
                      <a:gd name="connsiteX9" fmla="*/ 639615 w 1171575"/>
                      <a:gd name="connsiteY9" fmla="*/ 45244 h 489329"/>
                      <a:gd name="connsiteX10" fmla="*/ 877740 w 1171575"/>
                      <a:gd name="connsiteY10" fmla="*/ 0 h 489329"/>
                      <a:gd name="connsiteX11" fmla="*/ 975371 w 1171575"/>
                      <a:gd name="connsiteY11" fmla="*/ 30957 h 489329"/>
                      <a:gd name="connsiteX12" fmla="*/ 1013471 w 1171575"/>
                      <a:gd name="connsiteY12" fmla="*/ 21432 h 489329"/>
                      <a:gd name="connsiteX13" fmla="*/ 1051571 w 1171575"/>
                      <a:gd name="connsiteY13" fmla="*/ 40482 h 489329"/>
                      <a:gd name="connsiteX14" fmla="*/ 1171575 w 1171575"/>
                      <a:gd name="connsiteY14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41984 w 1171575"/>
                      <a:gd name="connsiteY7" fmla="*/ 197644 h 489329"/>
                      <a:gd name="connsiteX8" fmla="*/ 625328 w 1171575"/>
                      <a:gd name="connsiteY8" fmla="*/ 171450 h 489329"/>
                      <a:gd name="connsiteX9" fmla="*/ 639615 w 1171575"/>
                      <a:gd name="connsiteY9" fmla="*/ 45244 h 489329"/>
                      <a:gd name="connsiteX10" fmla="*/ 877740 w 1171575"/>
                      <a:gd name="connsiteY10" fmla="*/ 0 h 489329"/>
                      <a:gd name="connsiteX11" fmla="*/ 975371 w 1171575"/>
                      <a:gd name="connsiteY11" fmla="*/ 30957 h 489329"/>
                      <a:gd name="connsiteX12" fmla="*/ 1013471 w 1171575"/>
                      <a:gd name="connsiteY12" fmla="*/ 21432 h 489329"/>
                      <a:gd name="connsiteX13" fmla="*/ 1051571 w 1171575"/>
                      <a:gd name="connsiteY13" fmla="*/ 40482 h 489329"/>
                      <a:gd name="connsiteX14" fmla="*/ 1171575 w 1171575"/>
                      <a:gd name="connsiteY14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34841 w 1171575"/>
                      <a:gd name="connsiteY7" fmla="*/ 178594 h 489329"/>
                      <a:gd name="connsiteX8" fmla="*/ 625328 w 1171575"/>
                      <a:gd name="connsiteY8" fmla="*/ 171450 h 489329"/>
                      <a:gd name="connsiteX9" fmla="*/ 639615 w 1171575"/>
                      <a:gd name="connsiteY9" fmla="*/ 45244 h 489329"/>
                      <a:gd name="connsiteX10" fmla="*/ 877740 w 1171575"/>
                      <a:gd name="connsiteY10" fmla="*/ 0 h 489329"/>
                      <a:gd name="connsiteX11" fmla="*/ 975371 w 1171575"/>
                      <a:gd name="connsiteY11" fmla="*/ 30957 h 489329"/>
                      <a:gd name="connsiteX12" fmla="*/ 1013471 w 1171575"/>
                      <a:gd name="connsiteY12" fmla="*/ 21432 h 489329"/>
                      <a:gd name="connsiteX13" fmla="*/ 1051571 w 1171575"/>
                      <a:gd name="connsiteY13" fmla="*/ 40482 h 489329"/>
                      <a:gd name="connsiteX14" fmla="*/ 1171575 w 1171575"/>
                      <a:gd name="connsiteY14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34841 w 1171575"/>
                      <a:gd name="connsiteY7" fmla="*/ 178594 h 489329"/>
                      <a:gd name="connsiteX8" fmla="*/ 625328 w 1171575"/>
                      <a:gd name="connsiteY8" fmla="*/ 171450 h 489329"/>
                      <a:gd name="connsiteX9" fmla="*/ 639615 w 1171575"/>
                      <a:gd name="connsiteY9" fmla="*/ 45244 h 489329"/>
                      <a:gd name="connsiteX10" fmla="*/ 877740 w 1171575"/>
                      <a:gd name="connsiteY10" fmla="*/ 0 h 489329"/>
                      <a:gd name="connsiteX11" fmla="*/ 975371 w 1171575"/>
                      <a:gd name="connsiteY11" fmla="*/ 30957 h 489329"/>
                      <a:gd name="connsiteX12" fmla="*/ 1013471 w 1171575"/>
                      <a:gd name="connsiteY12" fmla="*/ 21432 h 489329"/>
                      <a:gd name="connsiteX13" fmla="*/ 1051571 w 1171575"/>
                      <a:gd name="connsiteY13" fmla="*/ 40482 h 489329"/>
                      <a:gd name="connsiteX14" fmla="*/ 1171575 w 1171575"/>
                      <a:gd name="connsiteY14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34841 w 1171575"/>
                      <a:gd name="connsiteY7" fmla="*/ 178594 h 489329"/>
                      <a:gd name="connsiteX8" fmla="*/ 625328 w 1171575"/>
                      <a:gd name="connsiteY8" fmla="*/ 171450 h 489329"/>
                      <a:gd name="connsiteX9" fmla="*/ 639615 w 1171575"/>
                      <a:gd name="connsiteY9" fmla="*/ 45244 h 489329"/>
                      <a:gd name="connsiteX10" fmla="*/ 877740 w 1171575"/>
                      <a:gd name="connsiteY10" fmla="*/ 0 h 489329"/>
                      <a:gd name="connsiteX11" fmla="*/ 975371 w 1171575"/>
                      <a:gd name="connsiteY11" fmla="*/ 30957 h 489329"/>
                      <a:gd name="connsiteX12" fmla="*/ 1013471 w 1171575"/>
                      <a:gd name="connsiteY12" fmla="*/ 21432 h 489329"/>
                      <a:gd name="connsiteX13" fmla="*/ 1051571 w 1171575"/>
                      <a:gd name="connsiteY13" fmla="*/ 40482 h 489329"/>
                      <a:gd name="connsiteX14" fmla="*/ 1171575 w 1171575"/>
                      <a:gd name="connsiteY14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34841 w 1171575"/>
                      <a:gd name="connsiteY7" fmla="*/ 178594 h 489329"/>
                      <a:gd name="connsiteX8" fmla="*/ 625328 w 1171575"/>
                      <a:gd name="connsiteY8" fmla="*/ 171450 h 489329"/>
                      <a:gd name="connsiteX9" fmla="*/ 658665 w 1171575"/>
                      <a:gd name="connsiteY9" fmla="*/ 102394 h 489329"/>
                      <a:gd name="connsiteX10" fmla="*/ 639615 w 1171575"/>
                      <a:gd name="connsiteY10" fmla="*/ 45244 h 489329"/>
                      <a:gd name="connsiteX11" fmla="*/ 877740 w 1171575"/>
                      <a:gd name="connsiteY11" fmla="*/ 0 h 489329"/>
                      <a:gd name="connsiteX12" fmla="*/ 975371 w 1171575"/>
                      <a:gd name="connsiteY12" fmla="*/ 30957 h 489329"/>
                      <a:gd name="connsiteX13" fmla="*/ 1013471 w 1171575"/>
                      <a:gd name="connsiteY13" fmla="*/ 21432 h 489329"/>
                      <a:gd name="connsiteX14" fmla="*/ 1051571 w 1171575"/>
                      <a:gd name="connsiteY14" fmla="*/ 40482 h 489329"/>
                      <a:gd name="connsiteX15" fmla="*/ 1171575 w 1171575"/>
                      <a:gd name="connsiteY15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34841 w 1171575"/>
                      <a:gd name="connsiteY7" fmla="*/ 178594 h 489329"/>
                      <a:gd name="connsiteX8" fmla="*/ 625328 w 1171575"/>
                      <a:gd name="connsiteY8" fmla="*/ 171450 h 489329"/>
                      <a:gd name="connsiteX9" fmla="*/ 658665 w 1171575"/>
                      <a:gd name="connsiteY9" fmla="*/ 102394 h 489329"/>
                      <a:gd name="connsiteX10" fmla="*/ 663428 w 1171575"/>
                      <a:gd name="connsiteY10" fmla="*/ 64294 h 489329"/>
                      <a:gd name="connsiteX11" fmla="*/ 639615 w 1171575"/>
                      <a:gd name="connsiteY11" fmla="*/ 45244 h 489329"/>
                      <a:gd name="connsiteX12" fmla="*/ 877740 w 1171575"/>
                      <a:gd name="connsiteY12" fmla="*/ 0 h 489329"/>
                      <a:gd name="connsiteX13" fmla="*/ 975371 w 1171575"/>
                      <a:gd name="connsiteY13" fmla="*/ 30957 h 489329"/>
                      <a:gd name="connsiteX14" fmla="*/ 1013471 w 1171575"/>
                      <a:gd name="connsiteY14" fmla="*/ 21432 h 489329"/>
                      <a:gd name="connsiteX15" fmla="*/ 1051571 w 1171575"/>
                      <a:gd name="connsiteY15" fmla="*/ 40482 h 489329"/>
                      <a:gd name="connsiteX16" fmla="*/ 1171575 w 1171575"/>
                      <a:gd name="connsiteY16" fmla="*/ 79746 h 489329"/>
                      <a:gd name="connsiteX0" fmla="*/ 0 w 1171575"/>
                      <a:gd name="connsiteY0" fmla="*/ 489322 h 489329"/>
                      <a:gd name="connsiteX1" fmla="*/ 47626 w 1171575"/>
                      <a:gd name="connsiteY1" fmla="*/ 351208 h 489329"/>
                      <a:gd name="connsiteX2" fmla="*/ 88107 w 1171575"/>
                      <a:gd name="connsiteY2" fmla="*/ 394072 h 489329"/>
                      <a:gd name="connsiteX3" fmla="*/ 204788 w 1171575"/>
                      <a:gd name="connsiteY3" fmla="*/ 391690 h 489329"/>
                      <a:gd name="connsiteX4" fmla="*/ 222896 w 1171575"/>
                      <a:gd name="connsiteY4" fmla="*/ 292894 h 489329"/>
                      <a:gd name="connsiteX5" fmla="*/ 265759 w 1171575"/>
                      <a:gd name="connsiteY5" fmla="*/ 188119 h 489329"/>
                      <a:gd name="connsiteX6" fmla="*/ 449115 w 1171575"/>
                      <a:gd name="connsiteY6" fmla="*/ 202406 h 489329"/>
                      <a:gd name="connsiteX7" fmla="*/ 534841 w 1171575"/>
                      <a:gd name="connsiteY7" fmla="*/ 178594 h 489329"/>
                      <a:gd name="connsiteX8" fmla="*/ 625328 w 1171575"/>
                      <a:gd name="connsiteY8" fmla="*/ 171450 h 489329"/>
                      <a:gd name="connsiteX9" fmla="*/ 658665 w 1171575"/>
                      <a:gd name="connsiteY9" fmla="*/ 102394 h 489329"/>
                      <a:gd name="connsiteX10" fmla="*/ 663428 w 1171575"/>
                      <a:gd name="connsiteY10" fmla="*/ 64294 h 489329"/>
                      <a:gd name="connsiteX11" fmla="*/ 627709 w 1171575"/>
                      <a:gd name="connsiteY11" fmla="*/ 50006 h 489329"/>
                      <a:gd name="connsiteX12" fmla="*/ 877740 w 1171575"/>
                      <a:gd name="connsiteY12" fmla="*/ 0 h 489329"/>
                      <a:gd name="connsiteX13" fmla="*/ 975371 w 1171575"/>
                      <a:gd name="connsiteY13" fmla="*/ 30957 h 489329"/>
                      <a:gd name="connsiteX14" fmla="*/ 1013471 w 1171575"/>
                      <a:gd name="connsiteY14" fmla="*/ 21432 h 489329"/>
                      <a:gd name="connsiteX15" fmla="*/ 1051571 w 1171575"/>
                      <a:gd name="connsiteY15" fmla="*/ 40482 h 489329"/>
                      <a:gd name="connsiteX16" fmla="*/ 1171575 w 1171575"/>
                      <a:gd name="connsiteY16" fmla="*/ 79746 h 489329"/>
                      <a:gd name="connsiteX0" fmla="*/ 0 w 1123949"/>
                      <a:gd name="connsiteY0" fmla="*/ 351208 h 413163"/>
                      <a:gd name="connsiteX1" fmla="*/ 40481 w 1123949"/>
                      <a:gd name="connsiteY1" fmla="*/ 394072 h 413163"/>
                      <a:gd name="connsiteX2" fmla="*/ 157162 w 1123949"/>
                      <a:gd name="connsiteY2" fmla="*/ 391690 h 413163"/>
                      <a:gd name="connsiteX3" fmla="*/ 175270 w 1123949"/>
                      <a:gd name="connsiteY3" fmla="*/ 292894 h 413163"/>
                      <a:gd name="connsiteX4" fmla="*/ 218133 w 1123949"/>
                      <a:gd name="connsiteY4" fmla="*/ 188119 h 413163"/>
                      <a:gd name="connsiteX5" fmla="*/ 401489 w 1123949"/>
                      <a:gd name="connsiteY5" fmla="*/ 202406 h 413163"/>
                      <a:gd name="connsiteX6" fmla="*/ 487215 w 1123949"/>
                      <a:gd name="connsiteY6" fmla="*/ 178594 h 413163"/>
                      <a:gd name="connsiteX7" fmla="*/ 577702 w 1123949"/>
                      <a:gd name="connsiteY7" fmla="*/ 171450 h 413163"/>
                      <a:gd name="connsiteX8" fmla="*/ 611039 w 1123949"/>
                      <a:gd name="connsiteY8" fmla="*/ 102394 h 413163"/>
                      <a:gd name="connsiteX9" fmla="*/ 615802 w 1123949"/>
                      <a:gd name="connsiteY9" fmla="*/ 64294 h 413163"/>
                      <a:gd name="connsiteX10" fmla="*/ 580083 w 1123949"/>
                      <a:gd name="connsiteY10" fmla="*/ 50006 h 413163"/>
                      <a:gd name="connsiteX11" fmla="*/ 830114 w 1123949"/>
                      <a:gd name="connsiteY11" fmla="*/ 0 h 413163"/>
                      <a:gd name="connsiteX12" fmla="*/ 927745 w 1123949"/>
                      <a:gd name="connsiteY12" fmla="*/ 30957 h 413163"/>
                      <a:gd name="connsiteX13" fmla="*/ 965845 w 1123949"/>
                      <a:gd name="connsiteY13" fmla="*/ 21432 h 413163"/>
                      <a:gd name="connsiteX14" fmla="*/ 1003945 w 1123949"/>
                      <a:gd name="connsiteY14" fmla="*/ 40482 h 413163"/>
                      <a:gd name="connsiteX15" fmla="*/ 1123949 w 1123949"/>
                      <a:gd name="connsiteY15" fmla="*/ 79746 h 413163"/>
                      <a:gd name="connsiteX0" fmla="*/ 0 w 1083468"/>
                      <a:gd name="connsiteY0" fmla="*/ 394072 h 413163"/>
                      <a:gd name="connsiteX1" fmla="*/ 116681 w 1083468"/>
                      <a:gd name="connsiteY1" fmla="*/ 391690 h 413163"/>
                      <a:gd name="connsiteX2" fmla="*/ 134789 w 1083468"/>
                      <a:gd name="connsiteY2" fmla="*/ 292894 h 413163"/>
                      <a:gd name="connsiteX3" fmla="*/ 177652 w 1083468"/>
                      <a:gd name="connsiteY3" fmla="*/ 188119 h 413163"/>
                      <a:gd name="connsiteX4" fmla="*/ 361008 w 1083468"/>
                      <a:gd name="connsiteY4" fmla="*/ 202406 h 413163"/>
                      <a:gd name="connsiteX5" fmla="*/ 446734 w 1083468"/>
                      <a:gd name="connsiteY5" fmla="*/ 178594 h 413163"/>
                      <a:gd name="connsiteX6" fmla="*/ 537221 w 1083468"/>
                      <a:gd name="connsiteY6" fmla="*/ 171450 h 413163"/>
                      <a:gd name="connsiteX7" fmla="*/ 570558 w 1083468"/>
                      <a:gd name="connsiteY7" fmla="*/ 102394 h 413163"/>
                      <a:gd name="connsiteX8" fmla="*/ 575321 w 1083468"/>
                      <a:gd name="connsiteY8" fmla="*/ 64294 h 413163"/>
                      <a:gd name="connsiteX9" fmla="*/ 539602 w 1083468"/>
                      <a:gd name="connsiteY9" fmla="*/ 50006 h 413163"/>
                      <a:gd name="connsiteX10" fmla="*/ 789633 w 1083468"/>
                      <a:gd name="connsiteY10" fmla="*/ 0 h 413163"/>
                      <a:gd name="connsiteX11" fmla="*/ 887264 w 1083468"/>
                      <a:gd name="connsiteY11" fmla="*/ 30957 h 413163"/>
                      <a:gd name="connsiteX12" fmla="*/ 925364 w 1083468"/>
                      <a:gd name="connsiteY12" fmla="*/ 21432 h 413163"/>
                      <a:gd name="connsiteX13" fmla="*/ 963464 w 1083468"/>
                      <a:gd name="connsiteY13" fmla="*/ 40482 h 413163"/>
                      <a:gd name="connsiteX14" fmla="*/ 1083468 w 1083468"/>
                      <a:gd name="connsiteY14" fmla="*/ 79746 h 413163"/>
                      <a:gd name="connsiteX0" fmla="*/ 0 w 966787"/>
                      <a:gd name="connsiteY0" fmla="*/ 391690 h 391690"/>
                      <a:gd name="connsiteX1" fmla="*/ 18108 w 966787"/>
                      <a:gd name="connsiteY1" fmla="*/ 292894 h 391690"/>
                      <a:gd name="connsiteX2" fmla="*/ 60971 w 966787"/>
                      <a:gd name="connsiteY2" fmla="*/ 188119 h 391690"/>
                      <a:gd name="connsiteX3" fmla="*/ 244327 w 966787"/>
                      <a:gd name="connsiteY3" fmla="*/ 202406 h 391690"/>
                      <a:gd name="connsiteX4" fmla="*/ 330053 w 966787"/>
                      <a:gd name="connsiteY4" fmla="*/ 178594 h 391690"/>
                      <a:gd name="connsiteX5" fmla="*/ 420540 w 966787"/>
                      <a:gd name="connsiteY5" fmla="*/ 171450 h 391690"/>
                      <a:gd name="connsiteX6" fmla="*/ 453877 w 966787"/>
                      <a:gd name="connsiteY6" fmla="*/ 102394 h 391690"/>
                      <a:gd name="connsiteX7" fmla="*/ 458640 w 966787"/>
                      <a:gd name="connsiteY7" fmla="*/ 64294 h 391690"/>
                      <a:gd name="connsiteX8" fmla="*/ 422921 w 966787"/>
                      <a:gd name="connsiteY8" fmla="*/ 50006 h 391690"/>
                      <a:gd name="connsiteX9" fmla="*/ 672952 w 966787"/>
                      <a:gd name="connsiteY9" fmla="*/ 0 h 391690"/>
                      <a:gd name="connsiteX10" fmla="*/ 770583 w 966787"/>
                      <a:gd name="connsiteY10" fmla="*/ 30957 h 391690"/>
                      <a:gd name="connsiteX11" fmla="*/ 808683 w 966787"/>
                      <a:gd name="connsiteY11" fmla="*/ 21432 h 391690"/>
                      <a:gd name="connsiteX12" fmla="*/ 846783 w 966787"/>
                      <a:gd name="connsiteY12" fmla="*/ 40482 h 391690"/>
                      <a:gd name="connsiteX13" fmla="*/ 966787 w 966787"/>
                      <a:gd name="connsiteY13" fmla="*/ 79746 h 391690"/>
                      <a:gd name="connsiteX0" fmla="*/ 0 w 966787"/>
                      <a:gd name="connsiteY0" fmla="*/ 391690 h 391690"/>
                      <a:gd name="connsiteX1" fmla="*/ 18108 w 966787"/>
                      <a:gd name="connsiteY1" fmla="*/ 292894 h 391690"/>
                      <a:gd name="connsiteX2" fmla="*/ 244327 w 966787"/>
                      <a:gd name="connsiteY2" fmla="*/ 202406 h 391690"/>
                      <a:gd name="connsiteX3" fmla="*/ 330053 w 966787"/>
                      <a:gd name="connsiteY3" fmla="*/ 178594 h 391690"/>
                      <a:gd name="connsiteX4" fmla="*/ 420540 w 966787"/>
                      <a:gd name="connsiteY4" fmla="*/ 171450 h 391690"/>
                      <a:gd name="connsiteX5" fmla="*/ 453877 w 966787"/>
                      <a:gd name="connsiteY5" fmla="*/ 102394 h 391690"/>
                      <a:gd name="connsiteX6" fmla="*/ 458640 w 966787"/>
                      <a:gd name="connsiteY6" fmla="*/ 64294 h 391690"/>
                      <a:gd name="connsiteX7" fmla="*/ 422921 w 966787"/>
                      <a:gd name="connsiteY7" fmla="*/ 50006 h 391690"/>
                      <a:gd name="connsiteX8" fmla="*/ 672952 w 966787"/>
                      <a:gd name="connsiteY8" fmla="*/ 0 h 391690"/>
                      <a:gd name="connsiteX9" fmla="*/ 770583 w 966787"/>
                      <a:gd name="connsiteY9" fmla="*/ 30957 h 391690"/>
                      <a:gd name="connsiteX10" fmla="*/ 808683 w 966787"/>
                      <a:gd name="connsiteY10" fmla="*/ 21432 h 391690"/>
                      <a:gd name="connsiteX11" fmla="*/ 846783 w 966787"/>
                      <a:gd name="connsiteY11" fmla="*/ 40482 h 391690"/>
                      <a:gd name="connsiteX12" fmla="*/ 966787 w 966787"/>
                      <a:gd name="connsiteY12" fmla="*/ 79746 h 391690"/>
                      <a:gd name="connsiteX0" fmla="*/ 0 w 966787"/>
                      <a:gd name="connsiteY0" fmla="*/ 391690 h 391690"/>
                      <a:gd name="connsiteX1" fmla="*/ 244327 w 966787"/>
                      <a:gd name="connsiteY1" fmla="*/ 202406 h 391690"/>
                      <a:gd name="connsiteX2" fmla="*/ 330053 w 966787"/>
                      <a:gd name="connsiteY2" fmla="*/ 178594 h 391690"/>
                      <a:gd name="connsiteX3" fmla="*/ 420540 w 966787"/>
                      <a:gd name="connsiteY3" fmla="*/ 171450 h 391690"/>
                      <a:gd name="connsiteX4" fmla="*/ 453877 w 966787"/>
                      <a:gd name="connsiteY4" fmla="*/ 102394 h 391690"/>
                      <a:gd name="connsiteX5" fmla="*/ 458640 w 966787"/>
                      <a:gd name="connsiteY5" fmla="*/ 64294 h 391690"/>
                      <a:gd name="connsiteX6" fmla="*/ 422921 w 966787"/>
                      <a:gd name="connsiteY6" fmla="*/ 50006 h 391690"/>
                      <a:gd name="connsiteX7" fmla="*/ 672952 w 966787"/>
                      <a:gd name="connsiteY7" fmla="*/ 0 h 391690"/>
                      <a:gd name="connsiteX8" fmla="*/ 770583 w 966787"/>
                      <a:gd name="connsiteY8" fmla="*/ 30957 h 391690"/>
                      <a:gd name="connsiteX9" fmla="*/ 808683 w 966787"/>
                      <a:gd name="connsiteY9" fmla="*/ 21432 h 391690"/>
                      <a:gd name="connsiteX10" fmla="*/ 846783 w 966787"/>
                      <a:gd name="connsiteY10" fmla="*/ 40482 h 391690"/>
                      <a:gd name="connsiteX11" fmla="*/ 966787 w 966787"/>
                      <a:gd name="connsiteY11" fmla="*/ 79746 h 391690"/>
                      <a:gd name="connsiteX0" fmla="*/ 0 w 722460"/>
                      <a:gd name="connsiteY0" fmla="*/ 202406 h 202406"/>
                      <a:gd name="connsiteX1" fmla="*/ 85726 w 722460"/>
                      <a:gd name="connsiteY1" fmla="*/ 178594 h 202406"/>
                      <a:gd name="connsiteX2" fmla="*/ 176213 w 722460"/>
                      <a:gd name="connsiteY2" fmla="*/ 171450 h 202406"/>
                      <a:gd name="connsiteX3" fmla="*/ 209550 w 722460"/>
                      <a:gd name="connsiteY3" fmla="*/ 102394 h 202406"/>
                      <a:gd name="connsiteX4" fmla="*/ 214313 w 722460"/>
                      <a:gd name="connsiteY4" fmla="*/ 64294 h 202406"/>
                      <a:gd name="connsiteX5" fmla="*/ 178594 w 722460"/>
                      <a:gd name="connsiteY5" fmla="*/ 50006 h 202406"/>
                      <a:gd name="connsiteX6" fmla="*/ 428625 w 722460"/>
                      <a:gd name="connsiteY6" fmla="*/ 0 h 202406"/>
                      <a:gd name="connsiteX7" fmla="*/ 526256 w 722460"/>
                      <a:gd name="connsiteY7" fmla="*/ 30957 h 202406"/>
                      <a:gd name="connsiteX8" fmla="*/ 564356 w 722460"/>
                      <a:gd name="connsiteY8" fmla="*/ 21432 h 202406"/>
                      <a:gd name="connsiteX9" fmla="*/ 602456 w 722460"/>
                      <a:gd name="connsiteY9" fmla="*/ 40482 h 202406"/>
                      <a:gd name="connsiteX10" fmla="*/ 722460 w 722460"/>
                      <a:gd name="connsiteY10" fmla="*/ 79746 h 202406"/>
                      <a:gd name="connsiteX0" fmla="*/ 0 w 636734"/>
                      <a:gd name="connsiteY0" fmla="*/ 178594 h 189274"/>
                      <a:gd name="connsiteX1" fmla="*/ 90487 w 636734"/>
                      <a:gd name="connsiteY1" fmla="*/ 171450 h 189274"/>
                      <a:gd name="connsiteX2" fmla="*/ 123824 w 636734"/>
                      <a:gd name="connsiteY2" fmla="*/ 102394 h 189274"/>
                      <a:gd name="connsiteX3" fmla="*/ 128587 w 636734"/>
                      <a:gd name="connsiteY3" fmla="*/ 64294 h 189274"/>
                      <a:gd name="connsiteX4" fmla="*/ 92868 w 636734"/>
                      <a:gd name="connsiteY4" fmla="*/ 50006 h 189274"/>
                      <a:gd name="connsiteX5" fmla="*/ 342899 w 636734"/>
                      <a:gd name="connsiteY5" fmla="*/ 0 h 189274"/>
                      <a:gd name="connsiteX6" fmla="*/ 440530 w 636734"/>
                      <a:gd name="connsiteY6" fmla="*/ 30957 h 189274"/>
                      <a:gd name="connsiteX7" fmla="*/ 478630 w 636734"/>
                      <a:gd name="connsiteY7" fmla="*/ 21432 h 189274"/>
                      <a:gd name="connsiteX8" fmla="*/ 516730 w 636734"/>
                      <a:gd name="connsiteY8" fmla="*/ 40482 h 189274"/>
                      <a:gd name="connsiteX9" fmla="*/ 636734 w 636734"/>
                      <a:gd name="connsiteY9" fmla="*/ 79746 h 189274"/>
                      <a:gd name="connsiteX0" fmla="*/ 10446 w 556693"/>
                      <a:gd name="connsiteY0" fmla="*/ 171450 h 171450"/>
                      <a:gd name="connsiteX1" fmla="*/ 43783 w 556693"/>
                      <a:gd name="connsiteY1" fmla="*/ 102394 h 171450"/>
                      <a:gd name="connsiteX2" fmla="*/ 48546 w 556693"/>
                      <a:gd name="connsiteY2" fmla="*/ 64294 h 171450"/>
                      <a:gd name="connsiteX3" fmla="*/ 12827 w 556693"/>
                      <a:gd name="connsiteY3" fmla="*/ 50006 h 171450"/>
                      <a:gd name="connsiteX4" fmla="*/ 262858 w 556693"/>
                      <a:gd name="connsiteY4" fmla="*/ 0 h 171450"/>
                      <a:gd name="connsiteX5" fmla="*/ 360489 w 556693"/>
                      <a:gd name="connsiteY5" fmla="*/ 30957 h 171450"/>
                      <a:gd name="connsiteX6" fmla="*/ 398589 w 556693"/>
                      <a:gd name="connsiteY6" fmla="*/ 21432 h 171450"/>
                      <a:gd name="connsiteX7" fmla="*/ 436689 w 556693"/>
                      <a:gd name="connsiteY7" fmla="*/ 40482 h 171450"/>
                      <a:gd name="connsiteX8" fmla="*/ 556693 w 556693"/>
                      <a:gd name="connsiteY8" fmla="*/ 79746 h 171450"/>
                      <a:gd name="connsiteX0" fmla="*/ 43783 w 556693"/>
                      <a:gd name="connsiteY0" fmla="*/ 102394 h 102394"/>
                      <a:gd name="connsiteX1" fmla="*/ 48546 w 556693"/>
                      <a:gd name="connsiteY1" fmla="*/ 64294 h 102394"/>
                      <a:gd name="connsiteX2" fmla="*/ 12827 w 556693"/>
                      <a:gd name="connsiteY2" fmla="*/ 50006 h 102394"/>
                      <a:gd name="connsiteX3" fmla="*/ 262858 w 556693"/>
                      <a:gd name="connsiteY3" fmla="*/ 0 h 102394"/>
                      <a:gd name="connsiteX4" fmla="*/ 360489 w 556693"/>
                      <a:gd name="connsiteY4" fmla="*/ 30957 h 102394"/>
                      <a:gd name="connsiteX5" fmla="*/ 398589 w 556693"/>
                      <a:gd name="connsiteY5" fmla="*/ 21432 h 102394"/>
                      <a:gd name="connsiteX6" fmla="*/ 436689 w 556693"/>
                      <a:gd name="connsiteY6" fmla="*/ 40482 h 102394"/>
                      <a:gd name="connsiteX7" fmla="*/ 556693 w 556693"/>
                      <a:gd name="connsiteY7" fmla="*/ 79746 h 102394"/>
                      <a:gd name="connsiteX0" fmla="*/ 48546 w 556693"/>
                      <a:gd name="connsiteY0" fmla="*/ 64294 h 79885"/>
                      <a:gd name="connsiteX1" fmla="*/ 12827 w 556693"/>
                      <a:gd name="connsiteY1" fmla="*/ 50006 h 79885"/>
                      <a:gd name="connsiteX2" fmla="*/ 262858 w 556693"/>
                      <a:gd name="connsiteY2" fmla="*/ 0 h 79885"/>
                      <a:gd name="connsiteX3" fmla="*/ 360489 w 556693"/>
                      <a:gd name="connsiteY3" fmla="*/ 30957 h 79885"/>
                      <a:gd name="connsiteX4" fmla="*/ 398589 w 556693"/>
                      <a:gd name="connsiteY4" fmla="*/ 21432 h 79885"/>
                      <a:gd name="connsiteX5" fmla="*/ 436689 w 556693"/>
                      <a:gd name="connsiteY5" fmla="*/ 40482 h 79885"/>
                      <a:gd name="connsiteX6" fmla="*/ 556693 w 556693"/>
                      <a:gd name="connsiteY6" fmla="*/ 79746 h 79885"/>
                      <a:gd name="connsiteX0" fmla="*/ 0 w 543866"/>
                      <a:gd name="connsiteY0" fmla="*/ 50006 h 79885"/>
                      <a:gd name="connsiteX1" fmla="*/ 250031 w 543866"/>
                      <a:gd name="connsiteY1" fmla="*/ 0 h 79885"/>
                      <a:gd name="connsiteX2" fmla="*/ 347662 w 543866"/>
                      <a:gd name="connsiteY2" fmla="*/ 30957 h 79885"/>
                      <a:gd name="connsiteX3" fmla="*/ 385762 w 543866"/>
                      <a:gd name="connsiteY3" fmla="*/ 21432 h 79885"/>
                      <a:gd name="connsiteX4" fmla="*/ 423862 w 543866"/>
                      <a:gd name="connsiteY4" fmla="*/ 40482 h 79885"/>
                      <a:gd name="connsiteX5" fmla="*/ 543866 w 543866"/>
                      <a:gd name="connsiteY5" fmla="*/ 79746 h 79885"/>
                      <a:gd name="connsiteX0" fmla="*/ 0 w 867716"/>
                      <a:gd name="connsiteY0" fmla="*/ 220292 h 220366"/>
                      <a:gd name="connsiteX1" fmla="*/ 250031 w 867716"/>
                      <a:gd name="connsiteY1" fmla="*/ 170286 h 220366"/>
                      <a:gd name="connsiteX2" fmla="*/ 347662 w 867716"/>
                      <a:gd name="connsiteY2" fmla="*/ 201243 h 220366"/>
                      <a:gd name="connsiteX3" fmla="*/ 385762 w 867716"/>
                      <a:gd name="connsiteY3" fmla="*/ 191718 h 220366"/>
                      <a:gd name="connsiteX4" fmla="*/ 423862 w 867716"/>
                      <a:gd name="connsiteY4" fmla="*/ 210768 h 220366"/>
                      <a:gd name="connsiteX5" fmla="*/ 867716 w 867716"/>
                      <a:gd name="connsiteY5" fmla="*/ 0 h 220366"/>
                      <a:gd name="connsiteX0" fmla="*/ 0 w 867716"/>
                      <a:gd name="connsiteY0" fmla="*/ 283530 h 283604"/>
                      <a:gd name="connsiteX1" fmla="*/ 250031 w 867716"/>
                      <a:gd name="connsiteY1" fmla="*/ 233524 h 283604"/>
                      <a:gd name="connsiteX2" fmla="*/ 347662 w 867716"/>
                      <a:gd name="connsiteY2" fmla="*/ 264481 h 283604"/>
                      <a:gd name="connsiteX3" fmla="*/ 385762 w 867716"/>
                      <a:gd name="connsiteY3" fmla="*/ 254956 h 283604"/>
                      <a:gd name="connsiteX4" fmla="*/ 802480 w 867716"/>
                      <a:gd name="connsiteY4" fmla="*/ 162 h 283604"/>
                      <a:gd name="connsiteX5" fmla="*/ 867716 w 867716"/>
                      <a:gd name="connsiteY5" fmla="*/ 63238 h 283604"/>
                      <a:gd name="connsiteX0" fmla="*/ 0 w 867716"/>
                      <a:gd name="connsiteY0" fmla="*/ 283530 h 283604"/>
                      <a:gd name="connsiteX1" fmla="*/ 250031 w 867716"/>
                      <a:gd name="connsiteY1" fmla="*/ 233524 h 283604"/>
                      <a:gd name="connsiteX2" fmla="*/ 347662 w 867716"/>
                      <a:gd name="connsiteY2" fmla="*/ 264481 h 283604"/>
                      <a:gd name="connsiteX3" fmla="*/ 385762 w 867716"/>
                      <a:gd name="connsiteY3" fmla="*/ 254956 h 283604"/>
                      <a:gd name="connsiteX4" fmla="*/ 802480 w 867716"/>
                      <a:gd name="connsiteY4" fmla="*/ 162 h 283604"/>
                      <a:gd name="connsiteX5" fmla="*/ 867716 w 867716"/>
                      <a:gd name="connsiteY5" fmla="*/ 63238 h 283604"/>
                      <a:gd name="connsiteX0" fmla="*/ 0 w 824135"/>
                      <a:gd name="connsiteY0" fmla="*/ 283530 h 283604"/>
                      <a:gd name="connsiteX1" fmla="*/ 250031 w 824135"/>
                      <a:gd name="connsiteY1" fmla="*/ 233524 h 283604"/>
                      <a:gd name="connsiteX2" fmla="*/ 347662 w 824135"/>
                      <a:gd name="connsiteY2" fmla="*/ 264481 h 283604"/>
                      <a:gd name="connsiteX3" fmla="*/ 385762 w 824135"/>
                      <a:gd name="connsiteY3" fmla="*/ 254956 h 283604"/>
                      <a:gd name="connsiteX4" fmla="*/ 802480 w 824135"/>
                      <a:gd name="connsiteY4" fmla="*/ 162 h 283604"/>
                      <a:gd name="connsiteX5" fmla="*/ 808185 w 824135"/>
                      <a:gd name="connsiteY5" fmla="*/ 163251 h 283604"/>
                      <a:gd name="connsiteX0" fmla="*/ 0 w 858191"/>
                      <a:gd name="connsiteY0" fmla="*/ 283530 h 283604"/>
                      <a:gd name="connsiteX1" fmla="*/ 250031 w 858191"/>
                      <a:gd name="connsiteY1" fmla="*/ 233524 h 283604"/>
                      <a:gd name="connsiteX2" fmla="*/ 347662 w 858191"/>
                      <a:gd name="connsiteY2" fmla="*/ 264481 h 283604"/>
                      <a:gd name="connsiteX3" fmla="*/ 385762 w 858191"/>
                      <a:gd name="connsiteY3" fmla="*/ 254956 h 283604"/>
                      <a:gd name="connsiteX4" fmla="*/ 802480 w 858191"/>
                      <a:gd name="connsiteY4" fmla="*/ 162 h 283604"/>
                      <a:gd name="connsiteX5" fmla="*/ 858191 w 858191"/>
                      <a:gd name="connsiteY5" fmla="*/ 63239 h 283604"/>
                      <a:gd name="connsiteX0" fmla="*/ 0 w 858191"/>
                      <a:gd name="connsiteY0" fmla="*/ 283530 h 283604"/>
                      <a:gd name="connsiteX1" fmla="*/ 250031 w 858191"/>
                      <a:gd name="connsiteY1" fmla="*/ 233524 h 283604"/>
                      <a:gd name="connsiteX2" fmla="*/ 347662 w 858191"/>
                      <a:gd name="connsiteY2" fmla="*/ 264481 h 283604"/>
                      <a:gd name="connsiteX3" fmla="*/ 385762 w 858191"/>
                      <a:gd name="connsiteY3" fmla="*/ 254956 h 283604"/>
                      <a:gd name="connsiteX4" fmla="*/ 821530 w 858191"/>
                      <a:gd name="connsiteY4" fmla="*/ 162 h 283604"/>
                      <a:gd name="connsiteX5" fmla="*/ 858191 w 858191"/>
                      <a:gd name="connsiteY5" fmla="*/ 63239 h 283604"/>
                      <a:gd name="connsiteX0" fmla="*/ 0 w 858191"/>
                      <a:gd name="connsiteY0" fmla="*/ 283530 h 283604"/>
                      <a:gd name="connsiteX1" fmla="*/ 250031 w 858191"/>
                      <a:gd name="connsiteY1" fmla="*/ 233524 h 283604"/>
                      <a:gd name="connsiteX2" fmla="*/ 347662 w 858191"/>
                      <a:gd name="connsiteY2" fmla="*/ 264481 h 283604"/>
                      <a:gd name="connsiteX3" fmla="*/ 385762 w 858191"/>
                      <a:gd name="connsiteY3" fmla="*/ 254956 h 283604"/>
                      <a:gd name="connsiteX4" fmla="*/ 821530 w 858191"/>
                      <a:gd name="connsiteY4" fmla="*/ 162 h 283604"/>
                      <a:gd name="connsiteX5" fmla="*/ 858191 w 858191"/>
                      <a:gd name="connsiteY5" fmla="*/ 63239 h 283604"/>
                      <a:gd name="connsiteX0" fmla="*/ 0 w 858191"/>
                      <a:gd name="connsiteY0" fmla="*/ 328771 h 328845"/>
                      <a:gd name="connsiteX1" fmla="*/ 250031 w 858191"/>
                      <a:gd name="connsiteY1" fmla="*/ 278765 h 328845"/>
                      <a:gd name="connsiteX2" fmla="*/ 347662 w 858191"/>
                      <a:gd name="connsiteY2" fmla="*/ 309722 h 328845"/>
                      <a:gd name="connsiteX3" fmla="*/ 645318 w 858191"/>
                      <a:gd name="connsiteY3" fmla="*/ 159 h 328845"/>
                      <a:gd name="connsiteX4" fmla="*/ 821530 w 858191"/>
                      <a:gd name="connsiteY4" fmla="*/ 45403 h 328845"/>
                      <a:gd name="connsiteX5" fmla="*/ 858191 w 858191"/>
                      <a:gd name="connsiteY5" fmla="*/ 108480 h 328845"/>
                      <a:gd name="connsiteX0" fmla="*/ 0 w 858191"/>
                      <a:gd name="connsiteY0" fmla="*/ 342789 h 342863"/>
                      <a:gd name="connsiteX1" fmla="*/ 250031 w 858191"/>
                      <a:gd name="connsiteY1" fmla="*/ 292783 h 342863"/>
                      <a:gd name="connsiteX2" fmla="*/ 347662 w 858191"/>
                      <a:gd name="connsiteY2" fmla="*/ 323740 h 342863"/>
                      <a:gd name="connsiteX3" fmla="*/ 645318 w 858191"/>
                      <a:gd name="connsiteY3" fmla="*/ 14177 h 342863"/>
                      <a:gd name="connsiteX4" fmla="*/ 758330 w 858191"/>
                      <a:gd name="connsiteY4" fmla="*/ 60491 h 342863"/>
                      <a:gd name="connsiteX5" fmla="*/ 821530 w 858191"/>
                      <a:gd name="connsiteY5" fmla="*/ 59421 h 342863"/>
                      <a:gd name="connsiteX6" fmla="*/ 858191 w 858191"/>
                      <a:gd name="connsiteY6" fmla="*/ 122498 h 342863"/>
                      <a:gd name="connsiteX0" fmla="*/ 0 w 858191"/>
                      <a:gd name="connsiteY0" fmla="*/ 328612 h 328686"/>
                      <a:gd name="connsiteX1" fmla="*/ 250031 w 858191"/>
                      <a:gd name="connsiteY1" fmla="*/ 278606 h 328686"/>
                      <a:gd name="connsiteX2" fmla="*/ 347662 w 858191"/>
                      <a:gd name="connsiteY2" fmla="*/ 309563 h 328686"/>
                      <a:gd name="connsiteX3" fmla="*/ 645318 w 858191"/>
                      <a:gd name="connsiteY3" fmla="*/ 0 h 328686"/>
                      <a:gd name="connsiteX4" fmla="*/ 758330 w 858191"/>
                      <a:gd name="connsiteY4" fmla="*/ 46314 h 328686"/>
                      <a:gd name="connsiteX5" fmla="*/ 821530 w 858191"/>
                      <a:gd name="connsiteY5" fmla="*/ 45244 h 328686"/>
                      <a:gd name="connsiteX6" fmla="*/ 858191 w 858191"/>
                      <a:gd name="connsiteY6" fmla="*/ 108321 h 328686"/>
                      <a:gd name="connsiteX0" fmla="*/ 0 w 858191"/>
                      <a:gd name="connsiteY0" fmla="*/ 328612 h 328627"/>
                      <a:gd name="connsiteX1" fmla="*/ 221456 w 858191"/>
                      <a:gd name="connsiteY1" fmla="*/ 126206 h 328627"/>
                      <a:gd name="connsiteX2" fmla="*/ 347662 w 858191"/>
                      <a:gd name="connsiteY2" fmla="*/ 309563 h 328627"/>
                      <a:gd name="connsiteX3" fmla="*/ 645318 w 858191"/>
                      <a:gd name="connsiteY3" fmla="*/ 0 h 328627"/>
                      <a:gd name="connsiteX4" fmla="*/ 758330 w 858191"/>
                      <a:gd name="connsiteY4" fmla="*/ 46314 h 328627"/>
                      <a:gd name="connsiteX5" fmla="*/ 821530 w 858191"/>
                      <a:gd name="connsiteY5" fmla="*/ 45244 h 328627"/>
                      <a:gd name="connsiteX6" fmla="*/ 858191 w 858191"/>
                      <a:gd name="connsiteY6" fmla="*/ 108321 h 328627"/>
                      <a:gd name="connsiteX0" fmla="*/ 0 w 858191"/>
                      <a:gd name="connsiteY0" fmla="*/ 328612 h 328612"/>
                      <a:gd name="connsiteX1" fmla="*/ 221456 w 858191"/>
                      <a:gd name="connsiteY1" fmla="*/ 126206 h 328612"/>
                      <a:gd name="connsiteX2" fmla="*/ 347662 w 858191"/>
                      <a:gd name="connsiteY2" fmla="*/ 309563 h 328612"/>
                      <a:gd name="connsiteX3" fmla="*/ 645318 w 858191"/>
                      <a:gd name="connsiteY3" fmla="*/ 0 h 328612"/>
                      <a:gd name="connsiteX4" fmla="*/ 758330 w 858191"/>
                      <a:gd name="connsiteY4" fmla="*/ 46314 h 328612"/>
                      <a:gd name="connsiteX5" fmla="*/ 821530 w 858191"/>
                      <a:gd name="connsiteY5" fmla="*/ 45244 h 328612"/>
                      <a:gd name="connsiteX6" fmla="*/ 858191 w 858191"/>
                      <a:gd name="connsiteY6" fmla="*/ 108321 h 328612"/>
                      <a:gd name="connsiteX0" fmla="*/ 0 w 858191"/>
                      <a:gd name="connsiteY0" fmla="*/ 366764 h 366764"/>
                      <a:gd name="connsiteX1" fmla="*/ 221456 w 858191"/>
                      <a:gd name="connsiteY1" fmla="*/ 164358 h 366764"/>
                      <a:gd name="connsiteX2" fmla="*/ 371475 w 858191"/>
                      <a:gd name="connsiteY2" fmla="*/ 53 h 366764"/>
                      <a:gd name="connsiteX3" fmla="*/ 645318 w 858191"/>
                      <a:gd name="connsiteY3" fmla="*/ 38152 h 366764"/>
                      <a:gd name="connsiteX4" fmla="*/ 758330 w 858191"/>
                      <a:gd name="connsiteY4" fmla="*/ 84466 h 366764"/>
                      <a:gd name="connsiteX5" fmla="*/ 821530 w 858191"/>
                      <a:gd name="connsiteY5" fmla="*/ 83396 h 366764"/>
                      <a:gd name="connsiteX6" fmla="*/ 858191 w 858191"/>
                      <a:gd name="connsiteY6" fmla="*/ 146473 h 366764"/>
                      <a:gd name="connsiteX0" fmla="*/ 0 w 858191"/>
                      <a:gd name="connsiteY0" fmla="*/ 366899 h 366899"/>
                      <a:gd name="connsiteX1" fmla="*/ 221456 w 858191"/>
                      <a:gd name="connsiteY1" fmla="*/ 164493 h 366899"/>
                      <a:gd name="connsiteX2" fmla="*/ 371475 w 858191"/>
                      <a:gd name="connsiteY2" fmla="*/ 188 h 366899"/>
                      <a:gd name="connsiteX3" fmla="*/ 645318 w 858191"/>
                      <a:gd name="connsiteY3" fmla="*/ 38287 h 366899"/>
                      <a:gd name="connsiteX4" fmla="*/ 758330 w 858191"/>
                      <a:gd name="connsiteY4" fmla="*/ 84601 h 366899"/>
                      <a:gd name="connsiteX5" fmla="*/ 821530 w 858191"/>
                      <a:gd name="connsiteY5" fmla="*/ 83531 h 366899"/>
                      <a:gd name="connsiteX6" fmla="*/ 858191 w 858191"/>
                      <a:gd name="connsiteY6" fmla="*/ 146608 h 366899"/>
                      <a:gd name="connsiteX0" fmla="*/ 0 w 858191"/>
                      <a:gd name="connsiteY0" fmla="*/ 366711 h 366711"/>
                      <a:gd name="connsiteX1" fmla="*/ 221456 w 858191"/>
                      <a:gd name="connsiteY1" fmla="*/ 164305 h 366711"/>
                      <a:gd name="connsiteX2" fmla="*/ 371475 w 858191"/>
                      <a:gd name="connsiteY2" fmla="*/ 0 h 366711"/>
                      <a:gd name="connsiteX3" fmla="*/ 645318 w 858191"/>
                      <a:gd name="connsiteY3" fmla="*/ 38099 h 366711"/>
                      <a:gd name="connsiteX4" fmla="*/ 758330 w 858191"/>
                      <a:gd name="connsiteY4" fmla="*/ 84413 h 366711"/>
                      <a:gd name="connsiteX5" fmla="*/ 821530 w 858191"/>
                      <a:gd name="connsiteY5" fmla="*/ 83343 h 366711"/>
                      <a:gd name="connsiteX6" fmla="*/ 858191 w 858191"/>
                      <a:gd name="connsiteY6" fmla="*/ 146420 h 366711"/>
                      <a:gd name="connsiteX0" fmla="*/ 0 w 858191"/>
                      <a:gd name="connsiteY0" fmla="*/ 366711 h 366711"/>
                      <a:gd name="connsiteX1" fmla="*/ 221456 w 858191"/>
                      <a:gd name="connsiteY1" fmla="*/ 164305 h 366711"/>
                      <a:gd name="connsiteX2" fmla="*/ 371475 w 858191"/>
                      <a:gd name="connsiteY2" fmla="*/ 0 h 366711"/>
                      <a:gd name="connsiteX3" fmla="*/ 645318 w 858191"/>
                      <a:gd name="connsiteY3" fmla="*/ 38099 h 366711"/>
                      <a:gd name="connsiteX4" fmla="*/ 758330 w 858191"/>
                      <a:gd name="connsiteY4" fmla="*/ 84413 h 366711"/>
                      <a:gd name="connsiteX5" fmla="*/ 821530 w 858191"/>
                      <a:gd name="connsiteY5" fmla="*/ 83343 h 366711"/>
                      <a:gd name="connsiteX6" fmla="*/ 858191 w 858191"/>
                      <a:gd name="connsiteY6" fmla="*/ 146420 h 366711"/>
                      <a:gd name="connsiteX0" fmla="*/ 0 w 858191"/>
                      <a:gd name="connsiteY0" fmla="*/ 366711 h 366711"/>
                      <a:gd name="connsiteX1" fmla="*/ 221456 w 858191"/>
                      <a:gd name="connsiteY1" fmla="*/ 164305 h 366711"/>
                      <a:gd name="connsiteX2" fmla="*/ 371475 w 858191"/>
                      <a:gd name="connsiteY2" fmla="*/ 0 h 366711"/>
                      <a:gd name="connsiteX3" fmla="*/ 645318 w 858191"/>
                      <a:gd name="connsiteY3" fmla="*/ 38099 h 366711"/>
                      <a:gd name="connsiteX4" fmla="*/ 758330 w 858191"/>
                      <a:gd name="connsiteY4" fmla="*/ 84413 h 366711"/>
                      <a:gd name="connsiteX5" fmla="*/ 821530 w 858191"/>
                      <a:gd name="connsiteY5" fmla="*/ 83343 h 366711"/>
                      <a:gd name="connsiteX6" fmla="*/ 858191 w 858191"/>
                      <a:gd name="connsiteY6" fmla="*/ 146420 h 366711"/>
                      <a:gd name="connsiteX0" fmla="*/ 0 w 858191"/>
                      <a:gd name="connsiteY0" fmla="*/ 371871 h 371871"/>
                      <a:gd name="connsiteX1" fmla="*/ 221456 w 858191"/>
                      <a:gd name="connsiteY1" fmla="*/ 169465 h 371871"/>
                      <a:gd name="connsiteX2" fmla="*/ 371475 w 858191"/>
                      <a:gd name="connsiteY2" fmla="*/ 5160 h 371871"/>
                      <a:gd name="connsiteX3" fmla="*/ 513062 w 858191"/>
                      <a:gd name="connsiteY3" fmla="*/ 46712 h 371871"/>
                      <a:gd name="connsiteX4" fmla="*/ 645318 w 858191"/>
                      <a:gd name="connsiteY4" fmla="*/ 43259 h 371871"/>
                      <a:gd name="connsiteX5" fmla="*/ 758330 w 858191"/>
                      <a:gd name="connsiteY5" fmla="*/ 89573 h 371871"/>
                      <a:gd name="connsiteX6" fmla="*/ 821530 w 858191"/>
                      <a:gd name="connsiteY6" fmla="*/ 88503 h 371871"/>
                      <a:gd name="connsiteX7" fmla="*/ 858191 w 858191"/>
                      <a:gd name="connsiteY7" fmla="*/ 151580 h 371871"/>
                      <a:gd name="connsiteX0" fmla="*/ 0 w 858191"/>
                      <a:gd name="connsiteY0" fmla="*/ 366711 h 366711"/>
                      <a:gd name="connsiteX1" fmla="*/ 221456 w 858191"/>
                      <a:gd name="connsiteY1" fmla="*/ 164305 h 366711"/>
                      <a:gd name="connsiteX2" fmla="*/ 371475 w 858191"/>
                      <a:gd name="connsiteY2" fmla="*/ 0 h 366711"/>
                      <a:gd name="connsiteX3" fmla="*/ 513062 w 858191"/>
                      <a:gd name="connsiteY3" fmla="*/ 41552 h 366711"/>
                      <a:gd name="connsiteX4" fmla="*/ 645318 w 858191"/>
                      <a:gd name="connsiteY4" fmla="*/ 38099 h 366711"/>
                      <a:gd name="connsiteX5" fmla="*/ 758330 w 858191"/>
                      <a:gd name="connsiteY5" fmla="*/ 84413 h 366711"/>
                      <a:gd name="connsiteX6" fmla="*/ 821530 w 858191"/>
                      <a:gd name="connsiteY6" fmla="*/ 83343 h 366711"/>
                      <a:gd name="connsiteX7" fmla="*/ 858191 w 858191"/>
                      <a:gd name="connsiteY7" fmla="*/ 146420 h 366711"/>
                      <a:gd name="connsiteX0" fmla="*/ 0 w 896291"/>
                      <a:gd name="connsiteY0" fmla="*/ 359567 h 359567"/>
                      <a:gd name="connsiteX1" fmla="*/ 259556 w 896291"/>
                      <a:gd name="connsiteY1" fmla="*/ 164305 h 359567"/>
                      <a:gd name="connsiteX2" fmla="*/ 409575 w 896291"/>
                      <a:gd name="connsiteY2" fmla="*/ 0 h 359567"/>
                      <a:gd name="connsiteX3" fmla="*/ 551162 w 896291"/>
                      <a:gd name="connsiteY3" fmla="*/ 41552 h 359567"/>
                      <a:gd name="connsiteX4" fmla="*/ 683418 w 896291"/>
                      <a:gd name="connsiteY4" fmla="*/ 38099 h 359567"/>
                      <a:gd name="connsiteX5" fmla="*/ 796430 w 896291"/>
                      <a:gd name="connsiteY5" fmla="*/ 84413 h 359567"/>
                      <a:gd name="connsiteX6" fmla="*/ 859630 w 896291"/>
                      <a:gd name="connsiteY6" fmla="*/ 83343 h 359567"/>
                      <a:gd name="connsiteX7" fmla="*/ 896291 w 896291"/>
                      <a:gd name="connsiteY7" fmla="*/ 146420 h 359567"/>
                      <a:gd name="connsiteX0" fmla="*/ 0 w 896291"/>
                      <a:gd name="connsiteY0" fmla="*/ 359567 h 359567"/>
                      <a:gd name="connsiteX1" fmla="*/ 33337 w 896291"/>
                      <a:gd name="connsiteY1" fmla="*/ 92868 h 359567"/>
                      <a:gd name="connsiteX2" fmla="*/ 409575 w 896291"/>
                      <a:gd name="connsiteY2" fmla="*/ 0 h 359567"/>
                      <a:gd name="connsiteX3" fmla="*/ 551162 w 896291"/>
                      <a:gd name="connsiteY3" fmla="*/ 41552 h 359567"/>
                      <a:gd name="connsiteX4" fmla="*/ 683418 w 896291"/>
                      <a:gd name="connsiteY4" fmla="*/ 38099 h 359567"/>
                      <a:gd name="connsiteX5" fmla="*/ 796430 w 896291"/>
                      <a:gd name="connsiteY5" fmla="*/ 84413 h 359567"/>
                      <a:gd name="connsiteX6" fmla="*/ 859630 w 896291"/>
                      <a:gd name="connsiteY6" fmla="*/ 83343 h 359567"/>
                      <a:gd name="connsiteX7" fmla="*/ 896291 w 896291"/>
                      <a:gd name="connsiteY7" fmla="*/ 146420 h 359567"/>
                      <a:gd name="connsiteX0" fmla="*/ 0 w 896291"/>
                      <a:gd name="connsiteY0" fmla="*/ 359567 h 359567"/>
                      <a:gd name="connsiteX1" fmla="*/ 33337 w 896291"/>
                      <a:gd name="connsiteY1" fmla="*/ 92868 h 359567"/>
                      <a:gd name="connsiteX2" fmla="*/ 409575 w 896291"/>
                      <a:gd name="connsiteY2" fmla="*/ 0 h 359567"/>
                      <a:gd name="connsiteX3" fmla="*/ 551162 w 896291"/>
                      <a:gd name="connsiteY3" fmla="*/ 41552 h 359567"/>
                      <a:gd name="connsiteX4" fmla="*/ 683418 w 896291"/>
                      <a:gd name="connsiteY4" fmla="*/ 38099 h 359567"/>
                      <a:gd name="connsiteX5" fmla="*/ 796430 w 896291"/>
                      <a:gd name="connsiteY5" fmla="*/ 84413 h 359567"/>
                      <a:gd name="connsiteX6" fmla="*/ 859630 w 896291"/>
                      <a:gd name="connsiteY6" fmla="*/ 83343 h 359567"/>
                      <a:gd name="connsiteX7" fmla="*/ 896291 w 896291"/>
                      <a:gd name="connsiteY7" fmla="*/ 146420 h 359567"/>
                      <a:gd name="connsiteX0" fmla="*/ 0 w 896291"/>
                      <a:gd name="connsiteY0" fmla="*/ 359567 h 359567"/>
                      <a:gd name="connsiteX1" fmla="*/ 33337 w 896291"/>
                      <a:gd name="connsiteY1" fmla="*/ 92868 h 359567"/>
                      <a:gd name="connsiteX2" fmla="*/ 409575 w 896291"/>
                      <a:gd name="connsiteY2" fmla="*/ 0 h 359567"/>
                      <a:gd name="connsiteX3" fmla="*/ 551162 w 896291"/>
                      <a:gd name="connsiteY3" fmla="*/ 41552 h 359567"/>
                      <a:gd name="connsiteX4" fmla="*/ 683418 w 896291"/>
                      <a:gd name="connsiteY4" fmla="*/ 38099 h 359567"/>
                      <a:gd name="connsiteX5" fmla="*/ 796430 w 896291"/>
                      <a:gd name="connsiteY5" fmla="*/ 84413 h 359567"/>
                      <a:gd name="connsiteX6" fmla="*/ 859630 w 896291"/>
                      <a:gd name="connsiteY6" fmla="*/ 83343 h 359567"/>
                      <a:gd name="connsiteX7" fmla="*/ 896291 w 896291"/>
                      <a:gd name="connsiteY7" fmla="*/ 146420 h 359567"/>
                      <a:gd name="connsiteX0" fmla="*/ 0 w 896291"/>
                      <a:gd name="connsiteY0" fmla="*/ 359567 h 359567"/>
                      <a:gd name="connsiteX1" fmla="*/ 33337 w 896291"/>
                      <a:gd name="connsiteY1" fmla="*/ 92868 h 359567"/>
                      <a:gd name="connsiteX2" fmla="*/ 409575 w 896291"/>
                      <a:gd name="connsiteY2" fmla="*/ 0 h 359567"/>
                      <a:gd name="connsiteX3" fmla="*/ 551162 w 896291"/>
                      <a:gd name="connsiteY3" fmla="*/ 41552 h 359567"/>
                      <a:gd name="connsiteX4" fmla="*/ 683418 w 896291"/>
                      <a:gd name="connsiteY4" fmla="*/ 38099 h 359567"/>
                      <a:gd name="connsiteX5" fmla="*/ 796430 w 896291"/>
                      <a:gd name="connsiteY5" fmla="*/ 84413 h 359567"/>
                      <a:gd name="connsiteX6" fmla="*/ 859630 w 896291"/>
                      <a:gd name="connsiteY6" fmla="*/ 83343 h 359567"/>
                      <a:gd name="connsiteX7" fmla="*/ 896291 w 896291"/>
                      <a:gd name="connsiteY7" fmla="*/ 146420 h 359567"/>
                      <a:gd name="connsiteX0" fmla="*/ 0 w 896291"/>
                      <a:gd name="connsiteY0" fmla="*/ 395286 h 395286"/>
                      <a:gd name="connsiteX1" fmla="*/ 33337 w 896291"/>
                      <a:gd name="connsiteY1" fmla="*/ 128587 h 395286"/>
                      <a:gd name="connsiteX2" fmla="*/ 316706 w 896291"/>
                      <a:gd name="connsiteY2" fmla="*/ 0 h 395286"/>
                      <a:gd name="connsiteX3" fmla="*/ 551162 w 896291"/>
                      <a:gd name="connsiteY3" fmla="*/ 77271 h 395286"/>
                      <a:gd name="connsiteX4" fmla="*/ 683418 w 896291"/>
                      <a:gd name="connsiteY4" fmla="*/ 73818 h 395286"/>
                      <a:gd name="connsiteX5" fmla="*/ 796430 w 896291"/>
                      <a:gd name="connsiteY5" fmla="*/ 120132 h 395286"/>
                      <a:gd name="connsiteX6" fmla="*/ 859630 w 896291"/>
                      <a:gd name="connsiteY6" fmla="*/ 119062 h 395286"/>
                      <a:gd name="connsiteX7" fmla="*/ 896291 w 896291"/>
                      <a:gd name="connsiteY7" fmla="*/ 182139 h 395286"/>
                      <a:gd name="connsiteX0" fmla="*/ 0 w 896291"/>
                      <a:gd name="connsiteY0" fmla="*/ 395286 h 395286"/>
                      <a:gd name="connsiteX1" fmla="*/ 33337 w 896291"/>
                      <a:gd name="connsiteY1" fmla="*/ 128587 h 395286"/>
                      <a:gd name="connsiteX2" fmla="*/ 316706 w 896291"/>
                      <a:gd name="connsiteY2" fmla="*/ 0 h 395286"/>
                      <a:gd name="connsiteX3" fmla="*/ 551162 w 896291"/>
                      <a:gd name="connsiteY3" fmla="*/ 77271 h 395286"/>
                      <a:gd name="connsiteX4" fmla="*/ 683418 w 896291"/>
                      <a:gd name="connsiteY4" fmla="*/ 73818 h 395286"/>
                      <a:gd name="connsiteX5" fmla="*/ 796430 w 896291"/>
                      <a:gd name="connsiteY5" fmla="*/ 120132 h 395286"/>
                      <a:gd name="connsiteX6" fmla="*/ 859630 w 896291"/>
                      <a:gd name="connsiteY6" fmla="*/ 119062 h 395286"/>
                      <a:gd name="connsiteX7" fmla="*/ 896291 w 896291"/>
                      <a:gd name="connsiteY7" fmla="*/ 182139 h 395286"/>
                      <a:gd name="connsiteX0" fmla="*/ 0 w 896291"/>
                      <a:gd name="connsiteY0" fmla="*/ 357186 h 357186"/>
                      <a:gd name="connsiteX1" fmla="*/ 33337 w 896291"/>
                      <a:gd name="connsiteY1" fmla="*/ 90487 h 357186"/>
                      <a:gd name="connsiteX2" fmla="*/ 254794 w 896291"/>
                      <a:gd name="connsiteY2" fmla="*/ 0 h 357186"/>
                      <a:gd name="connsiteX3" fmla="*/ 551162 w 896291"/>
                      <a:gd name="connsiteY3" fmla="*/ 39171 h 357186"/>
                      <a:gd name="connsiteX4" fmla="*/ 683418 w 896291"/>
                      <a:gd name="connsiteY4" fmla="*/ 35718 h 357186"/>
                      <a:gd name="connsiteX5" fmla="*/ 796430 w 896291"/>
                      <a:gd name="connsiteY5" fmla="*/ 82032 h 357186"/>
                      <a:gd name="connsiteX6" fmla="*/ 859630 w 896291"/>
                      <a:gd name="connsiteY6" fmla="*/ 80962 h 357186"/>
                      <a:gd name="connsiteX7" fmla="*/ 896291 w 896291"/>
                      <a:gd name="connsiteY7" fmla="*/ 144039 h 357186"/>
                      <a:gd name="connsiteX0" fmla="*/ 0 w 896291"/>
                      <a:gd name="connsiteY0" fmla="*/ 357186 h 357186"/>
                      <a:gd name="connsiteX1" fmla="*/ 33337 w 896291"/>
                      <a:gd name="connsiteY1" fmla="*/ 90487 h 357186"/>
                      <a:gd name="connsiteX2" fmla="*/ 254794 w 896291"/>
                      <a:gd name="connsiteY2" fmla="*/ 0 h 357186"/>
                      <a:gd name="connsiteX3" fmla="*/ 551162 w 896291"/>
                      <a:gd name="connsiteY3" fmla="*/ 39171 h 357186"/>
                      <a:gd name="connsiteX4" fmla="*/ 683418 w 896291"/>
                      <a:gd name="connsiteY4" fmla="*/ 35718 h 357186"/>
                      <a:gd name="connsiteX5" fmla="*/ 796430 w 896291"/>
                      <a:gd name="connsiteY5" fmla="*/ 82032 h 357186"/>
                      <a:gd name="connsiteX6" fmla="*/ 859630 w 896291"/>
                      <a:gd name="connsiteY6" fmla="*/ 80962 h 357186"/>
                      <a:gd name="connsiteX7" fmla="*/ 896291 w 896291"/>
                      <a:gd name="connsiteY7" fmla="*/ 144039 h 357186"/>
                      <a:gd name="connsiteX0" fmla="*/ 0 w 896291"/>
                      <a:gd name="connsiteY0" fmla="*/ 357186 h 357186"/>
                      <a:gd name="connsiteX1" fmla="*/ 33337 w 896291"/>
                      <a:gd name="connsiteY1" fmla="*/ 90487 h 357186"/>
                      <a:gd name="connsiteX2" fmla="*/ 254794 w 896291"/>
                      <a:gd name="connsiteY2" fmla="*/ 0 h 357186"/>
                      <a:gd name="connsiteX3" fmla="*/ 551162 w 896291"/>
                      <a:gd name="connsiteY3" fmla="*/ 39171 h 357186"/>
                      <a:gd name="connsiteX4" fmla="*/ 683418 w 896291"/>
                      <a:gd name="connsiteY4" fmla="*/ 35718 h 357186"/>
                      <a:gd name="connsiteX5" fmla="*/ 796430 w 896291"/>
                      <a:gd name="connsiteY5" fmla="*/ 82032 h 357186"/>
                      <a:gd name="connsiteX6" fmla="*/ 859630 w 896291"/>
                      <a:gd name="connsiteY6" fmla="*/ 80962 h 357186"/>
                      <a:gd name="connsiteX7" fmla="*/ 896291 w 896291"/>
                      <a:gd name="connsiteY7" fmla="*/ 144039 h 357186"/>
                      <a:gd name="connsiteX0" fmla="*/ 0 w 896291"/>
                      <a:gd name="connsiteY0" fmla="*/ 415967 h 415967"/>
                      <a:gd name="connsiteX1" fmla="*/ 33337 w 896291"/>
                      <a:gd name="connsiteY1" fmla="*/ 149268 h 415967"/>
                      <a:gd name="connsiteX2" fmla="*/ 254794 w 896291"/>
                      <a:gd name="connsiteY2" fmla="*/ 58781 h 415967"/>
                      <a:gd name="connsiteX3" fmla="*/ 470200 w 896291"/>
                      <a:gd name="connsiteY3" fmla="*/ 321 h 415967"/>
                      <a:gd name="connsiteX4" fmla="*/ 683418 w 896291"/>
                      <a:gd name="connsiteY4" fmla="*/ 94499 h 415967"/>
                      <a:gd name="connsiteX5" fmla="*/ 796430 w 896291"/>
                      <a:gd name="connsiteY5" fmla="*/ 140813 h 415967"/>
                      <a:gd name="connsiteX6" fmla="*/ 859630 w 896291"/>
                      <a:gd name="connsiteY6" fmla="*/ 139743 h 415967"/>
                      <a:gd name="connsiteX7" fmla="*/ 896291 w 896291"/>
                      <a:gd name="connsiteY7" fmla="*/ 202820 h 415967"/>
                      <a:gd name="connsiteX0" fmla="*/ 0 w 896291"/>
                      <a:gd name="connsiteY0" fmla="*/ 416608 h 416608"/>
                      <a:gd name="connsiteX1" fmla="*/ 33337 w 896291"/>
                      <a:gd name="connsiteY1" fmla="*/ 149909 h 416608"/>
                      <a:gd name="connsiteX2" fmla="*/ 254794 w 896291"/>
                      <a:gd name="connsiteY2" fmla="*/ 59422 h 416608"/>
                      <a:gd name="connsiteX3" fmla="*/ 470200 w 896291"/>
                      <a:gd name="connsiteY3" fmla="*/ 962 h 416608"/>
                      <a:gd name="connsiteX4" fmla="*/ 683418 w 896291"/>
                      <a:gd name="connsiteY4" fmla="*/ 95140 h 416608"/>
                      <a:gd name="connsiteX5" fmla="*/ 796430 w 896291"/>
                      <a:gd name="connsiteY5" fmla="*/ 141454 h 416608"/>
                      <a:gd name="connsiteX6" fmla="*/ 859630 w 896291"/>
                      <a:gd name="connsiteY6" fmla="*/ 140384 h 416608"/>
                      <a:gd name="connsiteX7" fmla="*/ 896291 w 896291"/>
                      <a:gd name="connsiteY7" fmla="*/ 203461 h 416608"/>
                      <a:gd name="connsiteX0" fmla="*/ 0 w 896291"/>
                      <a:gd name="connsiteY0" fmla="*/ 416608 h 416608"/>
                      <a:gd name="connsiteX1" fmla="*/ 33337 w 896291"/>
                      <a:gd name="connsiteY1" fmla="*/ 149909 h 416608"/>
                      <a:gd name="connsiteX2" fmla="*/ 254794 w 896291"/>
                      <a:gd name="connsiteY2" fmla="*/ 59422 h 416608"/>
                      <a:gd name="connsiteX3" fmla="*/ 470200 w 896291"/>
                      <a:gd name="connsiteY3" fmla="*/ 962 h 416608"/>
                      <a:gd name="connsiteX4" fmla="*/ 602779 w 896291"/>
                      <a:gd name="connsiteY4" fmla="*/ 27771 h 416608"/>
                      <a:gd name="connsiteX5" fmla="*/ 683418 w 896291"/>
                      <a:gd name="connsiteY5" fmla="*/ 95140 h 416608"/>
                      <a:gd name="connsiteX6" fmla="*/ 796430 w 896291"/>
                      <a:gd name="connsiteY6" fmla="*/ 141454 h 416608"/>
                      <a:gd name="connsiteX7" fmla="*/ 859630 w 896291"/>
                      <a:gd name="connsiteY7" fmla="*/ 140384 h 416608"/>
                      <a:gd name="connsiteX8" fmla="*/ 896291 w 896291"/>
                      <a:gd name="connsiteY8" fmla="*/ 203461 h 416608"/>
                      <a:gd name="connsiteX0" fmla="*/ 0 w 896291"/>
                      <a:gd name="connsiteY0" fmla="*/ 416608 h 416608"/>
                      <a:gd name="connsiteX1" fmla="*/ 33337 w 896291"/>
                      <a:gd name="connsiteY1" fmla="*/ 149909 h 416608"/>
                      <a:gd name="connsiteX2" fmla="*/ 254794 w 896291"/>
                      <a:gd name="connsiteY2" fmla="*/ 59422 h 416608"/>
                      <a:gd name="connsiteX3" fmla="*/ 470200 w 896291"/>
                      <a:gd name="connsiteY3" fmla="*/ 962 h 416608"/>
                      <a:gd name="connsiteX4" fmla="*/ 602779 w 896291"/>
                      <a:gd name="connsiteY4" fmla="*/ 27771 h 416608"/>
                      <a:gd name="connsiteX5" fmla="*/ 683418 w 896291"/>
                      <a:gd name="connsiteY5" fmla="*/ 95140 h 416608"/>
                      <a:gd name="connsiteX6" fmla="*/ 796430 w 896291"/>
                      <a:gd name="connsiteY6" fmla="*/ 141454 h 416608"/>
                      <a:gd name="connsiteX7" fmla="*/ 859630 w 896291"/>
                      <a:gd name="connsiteY7" fmla="*/ 140384 h 416608"/>
                      <a:gd name="connsiteX8" fmla="*/ 896291 w 896291"/>
                      <a:gd name="connsiteY8" fmla="*/ 203461 h 416608"/>
                      <a:gd name="connsiteX0" fmla="*/ 0 w 896291"/>
                      <a:gd name="connsiteY0" fmla="*/ 416608 h 416608"/>
                      <a:gd name="connsiteX1" fmla="*/ 33337 w 896291"/>
                      <a:gd name="connsiteY1" fmla="*/ 149909 h 416608"/>
                      <a:gd name="connsiteX2" fmla="*/ 254794 w 896291"/>
                      <a:gd name="connsiteY2" fmla="*/ 59422 h 416608"/>
                      <a:gd name="connsiteX3" fmla="*/ 470200 w 896291"/>
                      <a:gd name="connsiteY3" fmla="*/ 962 h 416608"/>
                      <a:gd name="connsiteX4" fmla="*/ 602779 w 896291"/>
                      <a:gd name="connsiteY4" fmla="*/ 27771 h 416608"/>
                      <a:gd name="connsiteX5" fmla="*/ 702468 w 896291"/>
                      <a:gd name="connsiteY5" fmla="*/ 92759 h 416608"/>
                      <a:gd name="connsiteX6" fmla="*/ 796430 w 896291"/>
                      <a:gd name="connsiteY6" fmla="*/ 141454 h 416608"/>
                      <a:gd name="connsiteX7" fmla="*/ 859630 w 896291"/>
                      <a:gd name="connsiteY7" fmla="*/ 140384 h 416608"/>
                      <a:gd name="connsiteX8" fmla="*/ 896291 w 896291"/>
                      <a:gd name="connsiteY8" fmla="*/ 203461 h 416608"/>
                      <a:gd name="connsiteX0" fmla="*/ 0 w 896291"/>
                      <a:gd name="connsiteY0" fmla="*/ 416608 h 416608"/>
                      <a:gd name="connsiteX1" fmla="*/ 33337 w 896291"/>
                      <a:gd name="connsiteY1" fmla="*/ 149909 h 416608"/>
                      <a:gd name="connsiteX2" fmla="*/ 254794 w 896291"/>
                      <a:gd name="connsiteY2" fmla="*/ 59422 h 416608"/>
                      <a:gd name="connsiteX3" fmla="*/ 470200 w 896291"/>
                      <a:gd name="connsiteY3" fmla="*/ 962 h 416608"/>
                      <a:gd name="connsiteX4" fmla="*/ 602779 w 896291"/>
                      <a:gd name="connsiteY4" fmla="*/ 27771 h 416608"/>
                      <a:gd name="connsiteX5" fmla="*/ 702468 w 896291"/>
                      <a:gd name="connsiteY5" fmla="*/ 92759 h 416608"/>
                      <a:gd name="connsiteX6" fmla="*/ 859630 w 896291"/>
                      <a:gd name="connsiteY6" fmla="*/ 140384 h 416608"/>
                      <a:gd name="connsiteX7" fmla="*/ 896291 w 896291"/>
                      <a:gd name="connsiteY7" fmla="*/ 203461 h 416608"/>
                      <a:gd name="connsiteX0" fmla="*/ 0 w 896291"/>
                      <a:gd name="connsiteY0" fmla="*/ 416608 h 416608"/>
                      <a:gd name="connsiteX1" fmla="*/ 33337 w 896291"/>
                      <a:gd name="connsiteY1" fmla="*/ 149909 h 416608"/>
                      <a:gd name="connsiteX2" fmla="*/ 254794 w 896291"/>
                      <a:gd name="connsiteY2" fmla="*/ 59422 h 416608"/>
                      <a:gd name="connsiteX3" fmla="*/ 470200 w 896291"/>
                      <a:gd name="connsiteY3" fmla="*/ 962 h 416608"/>
                      <a:gd name="connsiteX4" fmla="*/ 602779 w 896291"/>
                      <a:gd name="connsiteY4" fmla="*/ 27771 h 416608"/>
                      <a:gd name="connsiteX5" fmla="*/ 702468 w 896291"/>
                      <a:gd name="connsiteY5" fmla="*/ 92759 h 416608"/>
                      <a:gd name="connsiteX6" fmla="*/ 896291 w 896291"/>
                      <a:gd name="connsiteY6" fmla="*/ 203461 h 416608"/>
                      <a:gd name="connsiteX0" fmla="*/ 0 w 810566"/>
                      <a:gd name="connsiteY0" fmla="*/ 416608 h 416608"/>
                      <a:gd name="connsiteX1" fmla="*/ 33337 w 810566"/>
                      <a:gd name="connsiteY1" fmla="*/ 149909 h 416608"/>
                      <a:gd name="connsiteX2" fmla="*/ 254794 w 810566"/>
                      <a:gd name="connsiteY2" fmla="*/ 59422 h 416608"/>
                      <a:gd name="connsiteX3" fmla="*/ 470200 w 810566"/>
                      <a:gd name="connsiteY3" fmla="*/ 962 h 416608"/>
                      <a:gd name="connsiteX4" fmla="*/ 602779 w 810566"/>
                      <a:gd name="connsiteY4" fmla="*/ 27771 h 416608"/>
                      <a:gd name="connsiteX5" fmla="*/ 702468 w 810566"/>
                      <a:gd name="connsiteY5" fmla="*/ 92759 h 416608"/>
                      <a:gd name="connsiteX6" fmla="*/ 810566 w 810566"/>
                      <a:gd name="connsiteY6" fmla="*/ 62967 h 416608"/>
                      <a:gd name="connsiteX0" fmla="*/ 0 w 810566"/>
                      <a:gd name="connsiteY0" fmla="*/ 416608 h 416608"/>
                      <a:gd name="connsiteX1" fmla="*/ 33337 w 810566"/>
                      <a:gd name="connsiteY1" fmla="*/ 149909 h 416608"/>
                      <a:gd name="connsiteX2" fmla="*/ 254794 w 810566"/>
                      <a:gd name="connsiteY2" fmla="*/ 59422 h 416608"/>
                      <a:gd name="connsiteX3" fmla="*/ 470200 w 810566"/>
                      <a:gd name="connsiteY3" fmla="*/ 962 h 416608"/>
                      <a:gd name="connsiteX4" fmla="*/ 602779 w 810566"/>
                      <a:gd name="connsiteY4" fmla="*/ 27771 h 416608"/>
                      <a:gd name="connsiteX5" fmla="*/ 702468 w 810566"/>
                      <a:gd name="connsiteY5" fmla="*/ 92759 h 416608"/>
                      <a:gd name="connsiteX6" fmla="*/ 755179 w 810566"/>
                      <a:gd name="connsiteY6" fmla="*/ 63490 h 416608"/>
                      <a:gd name="connsiteX7" fmla="*/ 810566 w 810566"/>
                      <a:gd name="connsiteY7" fmla="*/ 62967 h 416608"/>
                      <a:gd name="connsiteX0" fmla="*/ 0 w 814495"/>
                      <a:gd name="connsiteY0" fmla="*/ 416608 h 416608"/>
                      <a:gd name="connsiteX1" fmla="*/ 33337 w 814495"/>
                      <a:gd name="connsiteY1" fmla="*/ 149909 h 416608"/>
                      <a:gd name="connsiteX2" fmla="*/ 254794 w 814495"/>
                      <a:gd name="connsiteY2" fmla="*/ 59422 h 416608"/>
                      <a:gd name="connsiteX3" fmla="*/ 470200 w 814495"/>
                      <a:gd name="connsiteY3" fmla="*/ 962 h 416608"/>
                      <a:gd name="connsiteX4" fmla="*/ 602779 w 814495"/>
                      <a:gd name="connsiteY4" fmla="*/ 27771 h 416608"/>
                      <a:gd name="connsiteX5" fmla="*/ 702468 w 814495"/>
                      <a:gd name="connsiteY5" fmla="*/ 92759 h 416608"/>
                      <a:gd name="connsiteX6" fmla="*/ 755179 w 814495"/>
                      <a:gd name="connsiteY6" fmla="*/ 63490 h 416608"/>
                      <a:gd name="connsiteX7" fmla="*/ 810566 w 814495"/>
                      <a:gd name="connsiteY7" fmla="*/ 62967 h 416608"/>
                      <a:gd name="connsiteX8" fmla="*/ 809948 w 814495"/>
                      <a:gd name="connsiteY8" fmla="*/ 58728 h 416608"/>
                      <a:gd name="connsiteX0" fmla="*/ 0 w 845667"/>
                      <a:gd name="connsiteY0" fmla="*/ 416608 h 416608"/>
                      <a:gd name="connsiteX1" fmla="*/ 33337 w 845667"/>
                      <a:gd name="connsiteY1" fmla="*/ 149909 h 416608"/>
                      <a:gd name="connsiteX2" fmla="*/ 254794 w 845667"/>
                      <a:gd name="connsiteY2" fmla="*/ 59422 h 416608"/>
                      <a:gd name="connsiteX3" fmla="*/ 470200 w 845667"/>
                      <a:gd name="connsiteY3" fmla="*/ 962 h 416608"/>
                      <a:gd name="connsiteX4" fmla="*/ 602779 w 845667"/>
                      <a:gd name="connsiteY4" fmla="*/ 27771 h 416608"/>
                      <a:gd name="connsiteX5" fmla="*/ 702468 w 845667"/>
                      <a:gd name="connsiteY5" fmla="*/ 92759 h 416608"/>
                      <a:gd name="connsiteX6" fmla="*/ 755179 w 845667"/>
                      <a:gd name="connsiteY6" fmla="*/ 63490 h 416608"/>
                      <a:gd name="connsiteX7" fmla="*/ 810566 w 845667"/>
                      <a:gd name="connsiteY7" fmla="*/ 62967 h 416608"/>
                      <a:gd name="connsiteX8" fmla="*/ 845667 w 845667"/>
                      <a:gd name="connsiteY8" fmla="*/ 232559 h 416608"/>
                      <a:gd name="connsiteX0" fmla="*/ 0 w 993304"/>
                      <a:gd name="connsiteY0" fmla="*/ 453131 h 453131"/>
                      <a:gd name="connsiteX1" fmla="*/ 33337 w 993304"/>
                      <a:gd name="connsiteY1" fmla="*/ 186432 h 453131"/>
                      <a:gd name="connsiteX2" fmla="*/ 254794 w 993304"/>
                      <a:gd name="connsiteY2" fmla="*/ 95945 h 453131"/>
                      <a:gd name="connsiteX3" fmla="*/ 470200 w 993304"/>
                      <a:gd name="connsiteY3" fmla="*/ 37485 h 453131"/>
                      <a:gd name="connsiteX4" fmla="*/ 602779 w 993304"/>
                      <a:gd name="connsiteY4" fmla="*/ 64294 h 453131"/>
                      <a:gd name="connsiteX5" fmla="*/ 702468 w 993304"/>
                      <a:gd name="connsiteY5" fmla="*/ 129282 h 453131"/>
                      <a:gd name="connsiteX6" fmla="*/ 755179 w 993304"/>
                      <a:gd name="connsiteY6" fmla="*/ 100013 h 453131"/>
                      <a:gd name="connsiteX7" fmla="*/ 810566 w 993304"/>
                      <a:gd name="connsiteY7" fmla="*/ 99490 h 453131"/>
                      <a:gd name="connsiteX8" fmla="*/ 993304 w 993304"/>
                      <a:gd name="connsiteY8" fmla="*/ 0 h 453131"/>
                      <a:gd name="connsiteX0" fmla="*/ 0 w 1053900"/>
                      <a:gd name="connsiteY0" fmla="*/ 453131 h 453131"/>
                      <a:gd name="connsiteX1" fmla="*/ 33337 w 1053900"/>
                      <a:gd name="connsiteY1" fmla="*/ 186432 h 453131"/>
                      <a:gd name="connsiteX2" fmla="*/ 254794 w 1053900"/>
                      <a:gd name="connsiteY2" fmla="*/ 95945 h 453131"/>
                      <a:gd name="connsiteX3" fmla="*/ 470200 w 1053900"/>
                      <a:gd name="connsiteY3" fmla="*/ 37485 h 453131"/>
                      <a:gd name="connsiteX4" fmla="*/ 602779 w 1053900"/>
                      <a:gd name="connsiteY4" fmla="*/ 64294 h 453131"/>
                      <a:gd name="connsiteX5" fmla="*/ 702468 w 1053900"/>
                      <a:gd name="connsiteY5" fmla="*/ 129282 h 453131"/>
                      <a:gd name="connsiteX6" fmla="*/ 755179 w 1053900"/>
                      <a:gd name="connsiteY6" fmla="*/ 100013 h 453131"/>
                      <a:gd name="connsiteX7" fmla="*/ 810566 w 1053900"/>
                      <a:gd name="connsiteY7" fmla="*/ 99490 h 453131"/>
                      <a:gd name="connsiteX8" fmla="*/ 1048072 w 1053900"/>
                      <a:gd name="connsiteY8" fmla="*/ 78583 h 453131"/>
                      <a:gd name="connsiteX9" fmla="*/ 993304 w 1053900"/>
                      <a:gd name="connsiteY9" fmla="*/ 0 h 453131"/>
                      <a:gd name="connsiteX0" fmla="*/ 0 w 1053900"/>
                      <a:gd name="connsiteY0" fmla="*/ 453131 h 453131"/>
                      <a:gd name="connsiteX1" fmla="*/ 33337 w 1053900"/>
                      <a:gd name="connsiteY1" fmla="*/ 186432 h 453131"/>
                      <a:gd name="connsiteX2" fmla="*/ 254794 w 1053900"/>
                      <a:gd name="connsiteY2" fmla="*/ 95945 h 453131"/>
                      <a:gd name="connsiteX3" fmla="*/ 470200 w 1053900"/>
                      <a:gd name="connsiteY3" fmla="*/ 37485 h 453131"/>
                      <a:gd name="connsiteX4" fmla="*/ 602779 w 1053900"/>
                      <a:gd name="connsiteY4" fmla="*/ 64294 h 453131"/>
                      <a:gd name="connsiteX5" fmla="*/ 702468 w 1053900"/>
                      <a:gd name="connsiteY5" fmla="*/ 129282 h 453131"/>
                      <a:gd name="connsiteX6" fmla="*/ 755179 w 1053900"/>
                      <a:gd name="connsiteY6" fmla="*/ 100013 h 453131"/>
                      <a:gd name="connsiteX7" fmla="*/ 810566 w 1053900"/>
                      <a:gd name="connsiteY7" fmla="*/ 99490 h 453131"/>
                      <a:gd name="connsiteX8" fmla="*/ 917103 w 1053900"/>
                      <a:gd name="connsiteY8" fmla="*/ 40483 h 453131"/>
                      <a:gd name="connsiteX9" fmla="*/ 1048072 w 1053900"/>
                      <a:gd name="connsiteY9" fmla="*/ 78583 h 453131"/>
                      <a:gd name="connsiteX10" fmla="*/ 993304 w 1053900"/>
                      <a:gd name="connsiteY10" fmla="*/ 0 h 453131"/>
                      <a:gd name="connsiteX0" fmla="*/ 0 w 1044884"/>
                      <a:gd name="connsiteY0" fmla="*/ 453131 h 453131"/>
                      <a:gd name="connsiteX1" fmla="*/ 33337 w 1044884"/>
                      <a:gd name="connsiteY1" fmla="*/ 186432 h 453131"/>
                      <a:gd name="connsiteX2" fmla="*/ 254794 w 1044884"/>
                      <a:gd name="connsiteY2" fmla="*/ 95945 h 453131"/>
                      <a:gd name="connsiteX3" fmla="*/ 470200 w 1044884"/>
                      <a:gd name="connsiteY3" fmla="*/ 37485 h 453131"/>
                      <a:gd name="connsiteX4" fmla="*/ 602779 w 1044884"/>
                      <a:gd name="connsiteY4" fmla="*/ 64294 h 453131"/>
                      <a:gd name="connsiteX5" fmla="*/ 702468 w 1044884"/>
                      <a:gd name="connsiteY5" fmla="*/ 129282 h 453131"/>
                      <a:gd name="connsiteX6" fmla="*/ 755179 w 1044884"/>
                      <a:gd name="connsiteY6" fmla="*/ 100013 h 453131"/>
                      <a:gd name="connsiteX7" fmla="*/ 810566 w 1044884"/>
                      <a:gd name="connsiteY7" fmla="*/ 99490 h 453131"/>
                      <a:gd name="connsiteX8" fmla="*/ 917103 w 1044884"/>
                      <a:gd name="connsiteY8" fmla="*/ 40483 h 453131"/>
                      <a:gd name="connsiteX9" fmla="*/ 1038547 w 1044884"/>
                      <a:gd name="connsiteY9" fmla="*/ 69058 h 453131"/>
                      <a:gd name="connsiteX10" fmla="*/ 993304 w 1044884"/>
                      <a:gd name="connsiteY10" fmla="*/ 0 h 453131"/>
                      <a:gd name="connsiteX0" fmla="*/ 0 w 1044884"/>
                      <a:gd name="connsiteY0" fmla="*/ 453131 h 453131"/>
                      <a:gd name="connsiteX1" fmla="*/ 33337 w 1044884"/>
                      <a:gd name="connsiteY1" fmla="*/ 186432 h 453131"/>
                      <a:gd name="connsiteX2" fmla="*/ 254794 w 1044884"/>
                      <a:gd name="connsiteY2" fmla="*/ 95945 h 453131"/>
                      <a:gd name="connsiteX3" fmla="*/ 470200 w 1044884"/>
                      <a:gd name="connsiteY3" fmla="*/ 37485 h 453131"/>
                      <a:gd name="connsiteX4" fmla="*/ 602779 w 1044884"/>
                      <a:gd name="connsiteY4" fmla="*/ 64294 h 453131"/>
                      <a:gd name="connsiteX5" fmla="*/ 702468 w 1044884"/>
                      <a:gd name="connsiteY5" fmla="*/ 129282 h 453131"/>
                      <a:gd name="connsiteX6" fmla="*/ 755179 w 1044884"/>
                      <a:gd name="connsiteY6" fmla="*/ 100013 h 453131"/>
                      <a:gd name="connsiteX7" fmla="*/ 817710 w 1044884"/>
                      <a:gd name="connsiteY7" fmla="*/ 92346 h 453131"/>
                      <a:gd name="connsiteX8" fmla="*/ 917103 w 1044884"/>
                      <a:gd name="connsiteY8" fmla="*/ 40483 h 453131"/>
                      <a:gd name="connsiteX9" fmla="*/ 1038547 w 1044884"/>
                      <a:gd name="connsiteY9" fmla="*/ 69058 h 453131"/>
                      <a:gd name="connsiteX10" fmla="*/ 993304 w 1044884"/>
                      <a:gd name="connsiteY10" fmla="*/ 0 h 453131"/>
                      <a:gd name="connsiteX0" fmla="*/ 0 w 1047129"/>
                      <a:gd name="connsiteY0" fmla="*/ 453131 h 453131"/>
                      <a:gd name="connsiteX1" fmla="*/ 33337 w 1047129"/>
                      <a:gd name="connsiteY1" fmla="*/ 186432 h 453131"/>
                      <a:gd name="connsiteX2" fmla="*/ 254794 w 1047129"/>
                      <a:gd name="connsiteY2" fmla="*/ 95945 h 453131"/>
                      <a:gd name="connsiteX3" fmla="*/ 470200 w 1047129"/>
                      <a:gd name="connsiteY3" fmla="*/ 37485 h 453131"/>
                      <a:gd name="connsiteX4" fmla="*/ 602779 w 1047129"/>
                      <a:gd name="connsiteY4" fmla="*/ 64294 h 453131"/>
                      <a:gd name="connsiteX5" fmla="*/ 702468 w 1047129"/>
                      <a:gd name="connsiteY5" fmla="*/ 129282 h 453131"/>
                      <a:gd name="connsiteX6" fmla="*/ 755179 w 1047129"/>
                      <a:gd name="connsiteY6" fmla="*/ 100013 h 453131"/>
                      <a:gd name="connsiteX7" fmla="*/ 817710 w 1047129"/>
                      <a:gd name="connsiteY7" fmla="*/ 92346 h 453131"/>
                      <a:gd name="connsiteX8" fmla="*/ 917103 w 1047129"/>
                      <a:gd name="connsiteY8" fmla="*/ 40483 h 453131"/>
                      <a:gd name="connsiteX9" fmla="*/ 1040928 w 1047129"/>
                      <a:gd name="connsiteY9" fmla="*/ 76202 h 453131"/>
                      <a:gd name="connsiteX10" fmla="*/ 993304 w 1047129"/>
                      <a:gd name="connsiteY10" fmla="*/ 0 h 453131"/>
                      <a:gd name="connsiteX0" fmla="*/ 0 w 1047129"/>
                      <a:gd name="connsiteY0" fmla="*/ 453131 h 453131"/>
                      <a:gd name="connsiteX1" fmla="*/ 33337 w 1047129"/>
                      <a:gd name="connsiteY1" fmla="*/ 186432 h 453131"/>
                      <a:gd name="connsiteX2" fmla="*/ 254794 w 1047129"/>
                      <a:gd name="connsiteY2" fmla="*/ 95945 h 453131"/>
                      <a:gd name="connsiteX3" fmla="*/ 470200 w 1047129"/>
                      <a:gd name="connsiteY3" fmla="*/ 37485 h 453131"/>
                      <a:gd name="connsiteX4" fmla="*/ 602779 w 1047129"/>
                      <a:gd name="connsiteY4" fmla="*/ 64294 h 453131"/>
                      <a:gd name="connsiteX5" fmla="*/ 702468 w 1047129"/>
                      <a:gd name="connsiteY5" fmla="*/ 129282 h 453131"/>
                      <a:gd name="connsiteX6" fmla="*/ 755179 w 1047129"/>
                      <a:gd name="connsiteY6" fmla="*/ 100013 h 453131"/>
                      <a:gd name="connsiteX7" fmla="*/ 829616 w 1047129"/>
                      <a:gd name="connsiteY7" fmla="*/ 87584 h 453131"/>
                      <a:gd name="connsiteX8" fmla="*/ 917103 w 1047129"/>
                      <a:gd name="connsiteY8" fmla="*/ 40483 h 453131"/>
                      <a:gd name="connsiteX9" fmla="*/ 1040928 w 1047129"/>
                      <a:gd name="connsiteY9" fmla="*/ 76202 h 453131"/>
                      <a:gd name="connsiteX10" fmla="*/ 993304 w 1047129"/>
                      <a:gd name="connsiteY10" fmla="*/ 0 h 453131"/>
                      <a:gd name="connsiteX0" fmla="*/ 0 w 1047129"/>
                      <a:gd name="connsiteY0" fmla="*/ 453131 h 453131"/>
                      <a:gd name="connsiteX1" fmla="*/ 33337 w 1047129"/>
                      <a:gd name="connsiteY1" fmla="*/ 186432 h 453131"/>
                      <a:gd name="connsiteX2" fmla="*/ 254794 w 1047129"/>
                      <a:gd name="connsiteY2" fmla="*/ 95945 h 453131"/>
                      <a:gd name="connsiteX3" fmla="*/ 470200 w 1047129"/>
                      <a:gd name="connsiteY3" fmla="*/ 37485 h 453131"/>
                      <a:gd name="connsiteX4" fmla="*/ 602779 w 1047129"/>
                      <a:gd name="connsiteY4" fmla="*/ 64294 h 453131"/>
                      <a:gd name="connsiteX5" fmla="*/ 702468 w 1047129"/>
                      <a:gd name="connsiteY5" fmla="*/ 129282 h 453131"/>
                      <a:gd name="connsiteX6" fmla="*/ 755179 w 1047129"/>
                      <a:gd name="connsiteY6" fmla="*/ 100013 h 453131"/>
                      <a:gd name="connsiteX7" fmla="*/ 829616 w 1047129"/>
                      <a:gd name="connsiteY7" fmla="*/ 87584 h 453131"/>
                      <a:gd name="connsiteX8" fmla="*/ 917103 w 1047129"/>
                      <a:gd name="connsiteY8" fmla="*/ 40483 h 453131"/>
                      <a:gd name="connsiteX9" fmla="*/ 1040928 w 1047129"/>
                      <a:gd name="connsiteY9" fmla="*/ 69058 h 453131"/>
                      <a:gd name="connsiteX10" fmla="*/ 993304 w 1047129"/>
                      <a:gd name="connsiteY10" fmla="*/ 0 h 453131"/>
                      <a:gd name="connsiteX0" fmla="*/ 0 w 1046324"/>
                      <a:gd name="connsiteY0" fmla="*/ 481706 h 481706"/>
                      <a:gd name="connsiteX1" fmla="*/ 33337 w 1046324"/>
                      <a:gd name="connsiteY1" fmla="*/ 215007 h 481706"/>
                      <a:gd name="connsiteX2" fmla="*/ 254794 w 1046324"/>
                      <a:gd name="connsiteY2" fmla="*/ 124520 h 481706"/>
                      <a:gd name="connsiteX3" fmla="*/ 470200 w 1046324"/>
                      <a:gd name="connsiteY3" fmla="*/ 66060 h 481706"/>
                      <a:gd name="connsiteX4" fmla="*/ 602779 w 1046324"/>
                      <a:gd name="connsiteY4" fmla="*/ 92869 h 481706"/>
                      <a:gd name="connsiteX5" fmla="*/ 702468 w 1046324"/>
                      <a:gd name="connsiteY5" fmla="*/ 157857 h 481706"/>
                      <a:gd name="connsiteX6" fmla="*/ 755179 w 1046324"/>
                      <a:gd name="connsiteY6" fmla="*/ 128588 h 481706"/>
                      <a:gd name="connsiteX7" fmla="*/ 829616 w 1046324"/>
                      <a:gd name="connsiteY7" fmla="*/ 116159 h 481706"/>
                      <a:gd name="connsiteX8" fmla="*/ 917103 w 1046324"/>
                      <a:gd name="connsiteY8" fmla="*/ 69058 h 481706"/>
                      <a:gd name="connsiteX9" fmla="*/ 1040928 w 1046324"/>
                      <a:gd name="connsiteY9" fmla="*/ 97633 h 481706"/>
                      <a:gd name="connsiteX10" fmla="*/ 976635 w 1046324"/>
                      <a:gd name="connsiteY10" fmla="*/ 0 h 481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46324" h="481706">
                        <a:moveTo>
                          <a:pt x="0" y="481706"/>
                        </a:moveTo>
                        <a:cubicBezTo>
                          <a:pt x="100013" y="312241"/>
                          <a:pt x="36512" y="252709"/>
                          <a:pt x="33337" y="215007"/>
                        </a:cubicBezTo>
                        <a:cubicBezTo>
                          <a:pt x="100012" y="129677"/>
                          <a:pt x="222648" y="168573"/>
                          <a:pt x="254794" y="124520"/>
                        </a:cubicBezTo>
                        <a:cubicBezTo>
                          <a:pt x="297839" y="85409"/>
                          <a:pt x="424560" y="59710"/>
                          <a:pt x="470200" y="66060"/>
                        </a:cubicBezTo>
                        <a:cubicBezTo>
                          <a:pt x="524229" y="64357"/>
                          <a:pt x="531524" y="96223"/>
                          <a:pt x="602779" y="92869"/>
                        </a:cubicBezTo>
                        <a:cubicBezTo>
                          <a:pt x="638315" y="108565"/>
                          <a:pt x="666224" y="142482"/>
                          <a:pt x="702468" y="157857"/>
                        </a:cubicBezTo>
                        <a:cubicBezTo>
                          <a:pt x="725487" y="168573"/>
                          <a:pt x="737163" y="133553"/>
                          <a:pt x="755179" y="128588"/>
                        </a:cubicBezTo>
                        <a:cubicBezTo>
                          <a:pt x="773195" y="123623"/>
                          <a:pt x="799057" y="117746"/>
                          <a:pt x="829616" y="116159"/>
                        </a:cubicBezTo>
                        <a:cubicBezTo>
                          <a:pt x="860175" y="114572"/>
                          <a:pt x="877519" y="72543"/>
                          <a:pt x="917103" y="69058"/>
                        </a:cubicBezTo>
                        <a:cubicBezTo>
                          <a:pt x="956687" y="65574"/>
                          <a:pt x="1031800" y="112714"/>
                          <a:pt x="1040928" y="97633"/>
                        </a:cubicBezTo>
                        <a:cubicBezTo>
                          <a:pt x="1071384" y="81051"/>
                          <a:pt x="962347" y="8335"/>
                          <a:pt x="976635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77" name="Serbest Form 221"/>
                  <p:cNvSpPr/>
                  <p:nvPr/>
                </p:nvSpPr>
                <p:spPr>
                  <a:xfrm>
                    <a:off x="7248960" y="1337516"/>
                    <a:ext cx="85688" cy="69868"/>
                  </a:xfrm>
                  <a:custGeom>
                    <a:avLst/>
                    <a:gdLst>
                      <a:gd name="connsiteX0" fmla="*/ 0 w 109538"/>
                      <a:gd name="connsiteY0" fmla="*/ 0 h 66675"/>
                      <a:gd name="connsiteX1" fmla="*/ 109538 w 109538"/>
                      <a:gd name="connsiteY1" fmla="*/ 66675 h 66675"/>
                      <a:gd name="connsiteX0" fmla="*/ 0 w 97632"/>
                      <a:gd name="connsiteY0" fmla="*/ 0 h 69056"/>
                      <a:gd name="connsiteX1" fmla="*/ 97632 w 97632"/>
                      <a:gd name="connsiteY1" fmla="*/ 69056 h 69056"/>
                      <a:gd name="connsiteX0" fmla="*/ 0 w 85726"/>
                      <a:gd name="connsiteY0" fmla="*/ 0 h 69056"/>
                      <a:gd name="connsiteX1" fmla="*/ 85726 w 85726"/>
                      <a:gd name="connsiteY1" fmla="*/ 69056 h 69056"/>
                      <a:gd name="connsiteX0" fmla="*/ 0 w 85726"/>
                      <a:gd name="connsiteY0" fmla="*/ 0 h 69056"/>
                      <a:gd name="connsiteX1" fmla="*/ 85726 w 85726"/>
                      <a:gd name="connsiteY1" fmla="*/ 69056 h 69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726" h="69056">
                        <a:moveTo>
                          <a:pt x="0" y="0"/>
                        </a:moveTo>
                        <a:cubicBezTo>
                          <a:pt x="55166" y="12104"/>
                          <a:pt x="57945" y="40878"/>
                          <a:pt x="85726" y="69056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78" name="Serbest Form 222"/>
                  <p:cNvSpPr/>
                  <p:nvPr/>
                </p:nvSpPr>
                <p:spPr>
                  <a:xfrm>
                    <a:off x="7164860" y="1145379"/>
                    <a:ext cx="188829" cy="134972"/>
                  </a:xfrm>
                  <a:custGeom>
                    <a:avLst/>
                    <a:gdLst>
                      <a:gd name="connsiteX0" fmla="*/ 0 w 109538"/>
                      <a:gd name="connsiteY0" fmla="*/ 0 h 66675"/>
                      <a:gd name="connsiteX1" fmla="*/ 109538 w 109538"/>
                      <a:gd name="connsiteY1" fmla="*/ 66675 h 66675"/>
                      <a:gd name="connsiteX0" fmla="*/ 0 w 97632"/>
                      <a:gd name="connsiteY0" fmla="*/ 0 h 69056"/>
                      <a:gd name="connsiteX1" fmla="*/ 97632 w 97632"/>
                      <a:gd name="connsiteY1" fmla="*/ 69056 h 69056"/>
                      <a:gd name="connsiteX0" fmla="*/ 0 w 85726"/>
                      <a:gd name="connsiteY0" fmla="*/ 0 h 69056"/>
                      <a:gd name="connsiteX1" fmla="*/ 85726 w 85726"/>
                      <a:gd name="connsiteY1" fmla="*/ 69056 h 69056"/>
                      <a:gd name="connsiteX0" fmla="*/ 0 w 85726"/>
                      <a:gd name="connsiteY0" fmla="*/ 0 h 69056"/>
                      <a:gd name="connsiteX1" fmla="*/ 85726 w 85726"/>
                      <a:gd name="connsiteY1" fmla="*/ 69056 h 69056"/>
                      <a:gd name="connsiteX0" fmla="*/ 0 w 159545"/>
                      <a:gd name="connsiteY0" fmla="*/ 101438 h 102192"/>
                      <a:gd name="connsiteX1" fmla="*/ 159545 w 159545"/>
                      <a:gd name="connsiteY1" fmla="*/ 3806 h 102192"/>
                      <a:gd name="connsiteX0" fmla="*/ 0 w 159545"/>
                      <a:gd name="connsiteY0" fmla="*/ 102005 h 102005"/>
                      <a:gd name="connsiteX1" fmla="*/ 31279 w 159545"/>
                      <a:gd name="connsiteY1" fmla="*/ 51997 h 102005"/>
                      <a:gd name="connsiteX2" fmla="*/ 159545 w 159545"/>
                      <a:gd name="connsiteY2" fmla="*/ 4373 h 102005"/>
                      <a:gd name="connsiteX0" fmla="*/ 0 w 159545"/>
                      <a:gd name="connsiteY0" fmla="*/ 97632 h 97632"/>
                      <a:gd name="connsiteX1" fmla="*/ 31279 w 159545"/>
                      <a:gd name="connsiteY1" fmla="*/ 47624 h 97632"/>
                      <a:gd name="connsiteX2" fmla="*/ 97954 w 159545"/>
                      <a:gd name="connsiteY2" fmla="*/ 35719 h 97632"/>
                      <a:gd name="connsiteX3" fmla="*/ 159545 w 159545"/>
                      <a:gd name="connsiteY3" fmla="*/ 0 h 97632"/>
                      <a:gd name="connsiteX0" fmla="*/ 0 w 154782"/>
                      <a:gd name="connsiteY0" fmla="*/ 109538 h 109538"/>
                      <a:gd name="connsiteX1" fmla="*/ 26516 w 154782"/>
                      <a:gd name="connsiteY1" fmla="*/ 47624 h 109538"/>
                      <a:gd name="connsiteX2" fmla="*/ 93191 w 154782"/>
                      <a:gd name="connsiteY2" fmla="*/ 35719 h 109538"/>
                      <a:gd name="connsiteX3" fmla="*/ 154782 w 154782"/>
                      <a:gd name="connsiteY3" fmla="*/ 0 h 109538"/>
                      <a:gd name="connsiteX0" fmla="*/ 0 w 188119"/>
                      <a:gd name="connsiteY0" fmla="*/ 135732 h 135732"/>
                      <a:gd name="connsiteX1" fmla="*/ 26516 w 188119"/>
                      <a:gd name="connsiteY1" fmla="*/ 73818 h 135732"/>
                      <a:gd name="connsiteX2" fmla="*/ 93191 w 188119"/>
                      <a:gd name="connsiteY2" fmla="*/ 61913 h 135732"/>
                      <a:gd name="connsiteX3" fmla="*/ 188119 w 188119"/>
                      <a:gd name="connsiteY3" fmla="*/ 0 h 135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8119" h="135732">
                        <a:moveTo>
                          <a:pt x="0" y="135732"/>
                        </a:moveTo>
                        <a:cubicBezTo>
                          <a:pt x="9976" y="130572"/>
                          <a:pt x="14047" y="80268"/>
                          <a:pt x="26516" y="73818"/>
                        </a:cubicBezTo>
                        <a:cubicBezTo>
                          <a:pt x="41254" y="60721"/>
                          <a:pt x="71813" y="69850"/>
                          <a:pt x="93191" y="61913"/>
                        </a:cubicBezTo>
                        <a:cubicBezTo>
                          <a:pt x="114569" y="53976"/>
                          <a:pt x="176266" y="3175"/>
                          <a:pt x="188119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sp>
            <p:nvSpPr>
              <p:cNvPr id="270" name="Serbest Form 226"/>
              <p:cNvSpPr/>
              <p:nvPr/>
            </p:nvSpPr>
            <p:spPr>
              <a:xfrm>
                <a:off x="8605680" y="1302582"/>
                <a:ext cx="542688" cy="79395"/>
              </a:xfrm>
              <a:custGeom>
                <a:avLst/>
                <a:gdLst>
                  <a:gd name="connsiteX0" fmla="*/ 0 w 464344"/>
                  <a:gd name="connsiteY0" fmla="*/ 0 h 54768"/>
                  <a:gd name="connsiteX1" fmla="*/ 464344 w 464344"/>
                  <a:gd name="connsiteY1" fmla="*/ 54768 h 54768"/>
                  <a:gd name="connsiteX0" fmla="*/ 0 w 464344"/>
                  <a:gd name="connsiteY0" fmla="*/ 0 h 54768"/>
                  <a:gd name="connsiteX1" fmla="*/ 116682 w 464344"/>
                  <a:gd name="connsiteY1" fmla="*/ 50006 h 54768"/>
                  <a:gd name="connsiteX2" fmla="*/ 464344 w 464344"/>
                  <a:gd name="connsiteY2" fmla="*/ 54768 h 54768"/>
                  <a:gd name="connsiteX0" fmla="*/ 0 w 464344"/>
                  <a:gd name="connsiteY0" fmla="*/ 0 h 54768"/>
                  <a:gd name="connsiteX1" fmla="*/ 116682 w 464344"/>
                  <a:gd name="connsiteY1" fmla="*/ 50006 h 54768"/>
                  <a:gd name="connsiteX2" fmla="*/ 385763 w 464344"/>
                  <a:gd name="connsiteY2" fmla="*/ 28575 h 54768"/>
                  <a:gd name="connsiteX3" fmla="*/ 464344 w 464344"/>
                  <a:gd name="connsiteY3" fmla="*/ 54768 h 54768"/>
                  <a:gd name="connsiteX0" fmla="*/ 0 w 464344"/>
                  <a:gd name="connsiteY0" fmla="*/ 0 h 58757"/>
                  <a:gd name="connsiteX1" fmla="*/ 116682 w 464344"/>
                  <a:gd name="connsiteY1" fmla="*/ 50006 h 58757"/>
                  <a:gd name="connsiteX2" fmla="*/ 240507 w 464344"/>
                  <a:gd name="connsiteY2" fmla="*/ 57150 h 58757"/>
                  <a:gd name="connsiteX3" fmla="*/ 385763 w 464344"/>
                  <a:gd name="connsiteY3" fmla="*/ 28575 h 58757"/>
                  <a:gd name="connsiteX4" fmla="*/ 464344 w 464344"/>
                  <a:gd name="connsiteY4" fmla="*/ 54768 h 58757"/>
                  <a:gd name="connsiteX0" fmla="*/ 0 w 1152525"/>
                  <a:gd name="connsiteY0" fmla="*/ 414340 h 473097"/>
                  <a:gd name="connsiteX1" fmla="*/ 116682 w 1152525"/>
                  <a:gd name="connsiteY1" fmla="*/ 464346 h 473097"/>
                  <a:gd name="connsiteX2" fmla="*/ 240507 w 1152525"/>
                  <a:gd name="connsiteY2" fmla="*/ 471490 h 473097"/>
                  <a:gd name="connsiteX3" fmla="*/ 385763 w 1152525"/>
                  <a:gd name="connsiteY3" fmla="*/ 442915 h 473097"/>
                  <a:gd name="connsiteX4" fmla="*/ 1152525 w 1152525"/>
                  <a:gd name="connsiteY4" fmla="*/ 2 h 473097"/>
                  <a:gd name="connsiteX0" fmla="*/ 0 w 1159669"/>
                  <a:gd name="connsiteY0" fmla="*/ 404815 h 473097"/>
                  <a:gd name="connsiteX1" fmla="*/ 123826 w 1159669"/>
                  <a:gd name="connsiteY1" fmla="*/ 464346 h 473097"/>
                  <a:gd name="connsiteX2" fmla="*/ 247651 w 1159669"/>
                  <a:gd name="connsiteY2" fmla="*/ 471490 h 473097"/>
                  <a:gd name="connsiteX3" fmla="*/ 392907 w 1159669"/>
                  <a:gd name="connsiteY3" fmla="*/ 442915 h 473097"/>
                  <a:gd name="connsiteX4" fmla="*/ 1159669 w 1159669"/>
                  <a:gd name="connsiteY4" fmla="*/ 2 h 473097"/>
                  <a:gd name="connsiteX0" fmla="*/ 0 w 1159669"/>
                  <a:gd name="connsiteY0" fmla="*/ 404815 h 471538"/>
                  <a:gd name="connsiteX1" fmla="*/ 35720 w 1159669"/>
                  <a:gd name="connsiteY1" fmla="*/ 271464 h 471538"/>
                  <a:gd name="connsiteX2" fmla="*/ 247651 w 1159669"/>
                  <a:gd name="connsiteY2" fmla="*/ 471490 h 471538"/>
                  <a:gd name="connsiteX3" fmla="*/ 392907 w 1159669"/>
                  <a:gd name="connsiteY3" fmla="*/ 442915 h 471538"/>
                  <a:gd name="connsiteX4" fmla="*/ 1159669 w 1159669"/>
                  <a:gd name="connsiteY4" fmla="*/ 2 h 471538"/>
                  <a:gd name="connsiteX0" fmla="*/ 0 w 1171575"/>
                  <a:gd name="connsiteY0" fmla="*/ 409578 h 471538"/>
                  <a:gd name="connsiteX1" fmla="*/ 47626 w 1171575"/>
                  <a:gd name="connsiteY1" fmla="*/ 271464 h 471538"/>
                  <a:gd name="connsiteX2" fmla="*/ 259557 w 1171575"/>
                  <a:gd name="connsiteY2" fmla="*/ 471490 h 471538"/>
                  <a:gd name="connsiteX3" fmla="*/ 404813 w 1171575"/>
                  <a:gd name="connsiteY3" fmla="*/ 442915 h 471538"/>
                  <a:gd name="connsiteX4" fmla="*/ 1171575 w 1171575"/>
                  <a:gd name="connsiteY4" fmla="*/ 2 h 471538"/>
                  <a:gd name="connsiteX0" fmla="*/ 0 w 1171575"/>
                  <a:gd name="connsiteY0" fmla="*/ 409578 h 442916"/>
                  <a:gd name="connsiteX1" fmla="*/ 47626 w 1171575"/>
                  <a:gd name="connsiteY1" fmla="*/ 271464 h 442916"/>
                  <a:gd name="connsiteX2" fmla="*/ 88107 w 1171575"/>
                  <a:gd name="connsiteY2" fmla="*/ 314328 h 442916"/>
                  <a:gd name="connsiteX3" fmla="*/ 404813 w 1171575"/>
                  <a:gd name="connsiteY3" fmla="*/ 442915 h 442916"/>
                  <a:gd name="connsiteX4" fmla="*/ 1171575 w 1171575"/>
                  <a:gd name="connsiteY4" fmla="*/ 2 h 442916"/>
                  <a:gd name="connsiteX0" fmla="*/ 0 w 1171575"/>
                  <a:gd name="connsiteY0" fmla="*/ 409579 h 409586"/>
                  <a:gd name="connsiteX1" fmla="*/ 47626 w 1171575"/>
                  <a:gd name="connsiteY1" fmla="*/ 271465 h 409586"/>
                  <a:gd name="connsiteX2" fmla="*/ 88107 w 1171575"/>
                  <a:gd name="connsiteY2" fmla="*/ 314329 h 409586"/>
                  <a:gd name="connsiteX3" fmla="*/ 204788 w 1171575"/>
                  <a:gd name="connsiteY3" fmla="*/ 311947 h 409586"/>
                  <a:gd name="connsiteX4" fmla="*/ 1171575 w 1171575"/>
                  <a:gd name="connsiteY4" fmla="*/ 3 h 409586"/>
                  <a:gd name="connsiteX0" fmla="*/ 0 w 1171575"/>
                  <a:gd name="connsiteY0" fmla="*/ 409579 h 409586"/>
                  <a:gd name="connsiteX1" fmla="*/ 47626 w 1171575"/>
                  <a:gd name="connsiteY1" fmla="*/ 271465 h 409586"/>
                  <a:gd name="connsiteX2" fmla="*/ 88107 w 1171575"/>
                  <a:gd name="connsiteY2" fmla="*/ 314329 h 409586"/>
                  <a:gd name="connsiteX3" fmla="*/ 204788 w 1171575"/>
                  <a:gd name="connsiteY3" fmla="*/ 311947 h 409586"/>
                  <a:gd name="connsiteX4" fmla="*/ 1171575 w 1171575"/>
                  <a:gd name="connsiteY4" fmla="*/ 3 h 409586"/>
                  <a:gd name="connsiteX0" fmla="*/ 0 w 1171575"/>
                  <a:gd name="connsiteY0" fmla="*/ 409579 h 409586"/>
                  <a:gd name="connsiteX1" fmla="*/ 47626 w 1171575"/>
                  <a:gd name="connsiteY1" fmla="*/ 271465 h 409586"/>
                  <a:gd name="connsiteX2" fmla="*/ 88107 w 1171575"/>
                  <a:gd name="connsiteY2" fmla="*/ 314329 h 409586"/>
                  <a:gd name="connsiteX3" fmla="*/ 204788 w 1171575"/>
                  <a:gd name="connsiteY3" fmla="*/ 311947 h 409586"/>
                  <a:gd name="connsiteX4" fmla="*/ 1171575 w 1171575"/>
                  <a:gd name="connsiteY4" fmla="*/ 3 h 409586"/>
                  <a:gd name="connsiteX0" fmla="*/ 0 w 1171575"/>
                  <a:gd name="connsiteY0" fmla="*/ 409579 h 409586"/>
                  <a:gd name="connsiteX1" fmla="*/ 47626 w 1171575"/>
                  <a:gd name="connsiteY1" fmla="*/ 271465 h 409586"/>
                  <a:gd name="connsiteX2" fmla="*/ 88107 w 1171575"/>
                  <a:gd name="connsiteY2" fmla="*/ 314329 h 409586"/>
                  <a:gd name="connsiteX3" fmla="*/ 204788 w 1171575"/>
                  <a:gd name="connsiteY3" fmla="*/ 311947 h 409586"/>
                  <a:gd name="connsiteX4" fmla="*/ 1171575 w 1171575"/>
                  <a:gd name="connsiteY4" fmla="*/ 3 h 409586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308621 w 1171575"/>
                  <a:gd name="connsiteY4" fmla="*/ 98848 h 409583"/>
                  <a:gd name="connsiteX5" fmla="*/ 1171575 w 1171575"/>
                  <a:gd name="connsiteY5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308621 w 1171575"/>
                  <a:gd name="connsiteY4" fmla="*/ 98848 h 409583"/>
                  <a:gd name="connsiteX5" fmla="*/ 1171575 w 1171575"/>
                  <a:gd name="connsiteY5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308621 w 1171575"/>
                  <a:gd name="connsiteY4" fmla="*/ 98848 h 409583"/>
                  <a:gd name="connsiteX5" fmla="*/ 1171575 w 1171575"/>
                  <a:gd name="connsiteY5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32421 w 1171575"/>
                  <a:gd name="connsiteY4" fmla="*/ 213148 h 409583"/>
                  <a:gd name="connsiteX5" fmla="*/ 308621 w 1171575"/>
                  <a:gd name="connsiteY5" fmla="*/ 98848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32421 w 1171575"/>
                  <a:gd name="connsiteY4" fmla="*/ 213148 h 409583"/>
                  <a:gd name="connsiteX5" fmla="*/ 308621 w 1171575"/>
                  <a:gd name="connsiteY5" fmla="*/ 98848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32421 w 1171575"/>
                  <a:gd name="connsiteY4" fmla="*/ 213148 h 409583"/>
                  <a:gd name="connsiteX5" fmla="*/ 308621 w 1171575"/>
                  <a:gd name="connsiteY5" fmla="*/ 98848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308621 w 1171575"/>
                  <a:gd name="connsiteY5" fmla="*/ 98848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1171575 w 1171575"/>
                  <a:gd name="connsiteY6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439590 w 1171575"/>
                  <a:gd name="connsiteY6" fmla="*/ 117898 h 409583"/>
                  <a:gd name="connsiteX7" fmla="*/ 1171575 w 1171575"/>
                  <a:gd name="connsiteY7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439590 w 1171575"/>
                  <a:gd name="connsiteY6" fmla="*/ 117898 h 409583"/>
                  <a:gd name="connsiteX7" fmla="*/ 1171575 w 1171575"/>
                  <a:gd name="connsiteY7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449115 w 1171575"/>
                  <a:gd name="connsiteY6" fmla="*/ 122660 h 409583"/>
                  <a:gd name="connsiteX7" fmla="*/ 1171575 w 1171575"/>
                  <a:gd name="connsiteY7" fmla="*/ 0 h 409583"/>
                  <a:gd name="connsiteX0" fmla="*/ 0 w 1171575"/>
                  <a:gd name="connsiteY0" fmla="*/ 409576 h 409583"/>
                  <a:gd name="connsiteX1" fmla="*/ 47626 w 1171575"/>
                  <a:gd name="connsiteY1" fmla="*/ 271462 h 409583"/>
                  <a:gd name="connsiteX2" fmla="*/ 88107 w 1171575"/>
                  <a:gd name="connsiteY2" fmla="*/ 314326 h 409583"/>
                  <a:gd name="connsiteX3" fmla="*/ 204788 w 1171575"/>
                  <a:gd name="connsiteY3" fmla="*/ 311944 h 409583"/>
                  <a:gd name="connsiteX4" fmla="*/ 222896 w 1171575"/>
                  <a:gd name="connsiteY4" fmla="*/ 213148 h 409583"/>
                  <a:gd name="connsiteX5" fmla="*/ 265759 w 1171575"/>
                  <a:gd name="connsiteY5" fmla="*/ 108373 h 409583"/>
                  <a:gd name="connsiteX6" fmla="*/ 449115 w 1171575"/>
                  <a:gd name="connsiteY6" fmla="*/ 122660 h 409583"/>
                  <a:gd name="connsiteX7" fmla="*/ 1171575 w 1171575"/>
                  <a:gd name="connsiteY7" fmla="*/ 0 h 409583"/>
                  <a:gd name="connsiteX0" fmla="*/ 0 w 1171575"/>
                  <a:gd name="connsiteY0" fmla="*/ 453028 h 453035"/>
                  <a:gd name="connsiteX1" fmla="*/ 47626 w 1171575"/>
                  <a:gd name="connsiteY1" fmla="*/ 314914 h 453035"/>
                  <a:gd name="connsiteX2" fmla="*/ 88107 w 1171575"/>
                  <a:gd name="connsiteY2" fmla="*/ 357778 h 453035"/>
                  <a:gd name="connsiteX3" fmla="*/ 204788 w 1171575"/>
                  <a:gd name="connsiteY3" fmla="*/ 355396 h 453035"/>
                  <a:gd name="connsiteX4" fmla="*/ 222896 w 1171575"/>
                  <a:gd name="connsiteY4" fmla="*/ 256600 h 453035"/>
                  <a:gd name="connsiteX5" fmla="*/ 265759 w 1171575"/>
                  <a:gd name="connsiteY5" fmla="*/ 151825 h 453035"/>
                  <a:gd name="connsiteX6" fmla="*/ 449115 w 1171575"/>
                  <a:gd name="connsiteY6" fmla="*/ 166112 h 453035"/>
                  <a:gd name="connsiteX7" fmla="*/ 1051571 w 1171575"/>
                  <a:gd name="connsiteY7" fmla="*/ 4188 h 453035"/>
                  <a:gd name="connsiteX8" fmla="*/ 1171575 w 1171575"/>
                  <a:gd name="connsiteY8" fmla="*/ 43452 h 453035"/>
                  <a:gd name="connsiteX0" fmla="*/ 0 w 1171575"/>
                  <a:gd name="connsiteY0" fmla="*/ 448840 h 448847"/>
                  <a:gd name="connsiteX1" fmla="*/ 47626 w 1171575"/>
                  <a:gd name="connsiteY1" fmla="*/ 310726 h 448847"/>
                  <a:gd name="connsiteX2" fmla="*/ 88107 w 1171575"/>
                  <a:gd name="connsiteY2" fmla="*/ 353590 h 448847"/>
                  <a:gd name="connsiteX3" fmla="*/ 204788 w 1171575"/>
                  <a:gd name="connsiteY3" fmla="*/ 351208 h 448847"/>
                  <a:gd name="connsiteX4" fmla="*/ 222896 w 1171575"/>
                  <a:gd name="connsiteY4" fmla="*/ 252412 h 448847"/>
                  <a:gd name="connsiteX5" fmla="*/ 265759 w 1171575"/>
                  <a:gd name="connsiteY5" fmla="*/ 147637 h 448847"/>
                  <a:gd name="connsiteX6" fmla="*/ 449115 w 1171575"/>
                  <a:gd name="connsiteY6" fmla="*/ 161924 h 448847"/>
                  <a:gd name="connsiteX7" fmla="*/ 1051571 w 1171575"/>
                  <a:gd name="connsiteY7" fmla="*/ 0 h 448847"/>
                  <a:gd name="connsiteX8" fmla="*/ 1171575 w 1171575"/>
                  <a:gd name="connsiteY8" fmla="*/ 39264 h 448847"/>
                  <a:gd name="connsiteX0" fmla="*/ 0 w 1171575"/>
                  <a:gd name="connsiteY0" fmla="*/ 452683 h 452690"/>
                  <a:gd name="connsiteX1" fmla="*/ 47626 w 1171575"/>
                  <a:gd name="connsiteY1" fmla="*/ 314569 h 452690"/>
                  <a:gd name="connsiteX2" fmla="*/ 88107 w 1171575"/>
                  <a:gd name="connsiteY2" fmla="*/ 357433 h 452690"/>
                  <a:gd name="connsiteX3" fmla="*/ 204788 w 1171575"/>
                  <a:gd name="connsiteY3" fmla="*/ 355051 h 452690"/>
                  <a:gd name="connsiteX4" fmla="*/ 222896 w 1171575"/>
                  <a:gd name="connsiteY4" fmla="*/ 256255 h 452690"/>
                  <a:gd name="connsiteX5" fmla="*/ 265759 w 1171575"/>
                  <a:gd name="connsiteY5" fmla="*/ 151480 h 452690"/>
                  <a:gd name="connsiteX6" fmla="*/ 449115 w 1171575"/>
                  <a:gd name="connsiteY6" fmla="*/ 165767 h 452690"/>
                  <a:gd name="connsiteX7" fmla="*/ 1051571 w 1171575"/>
                  <a:gd name="connsiteY7" fmla="*/ 3843 h 452690"/>
                  <a:gd name="connsiteX8" fmla="*/ 1171575 w 1171575"/>
                  <a:gd name="connsiteY8" fmla="*/ 43107 h 452690"/>
                  <a:gd name="connsiteX0" fmla="*/ 0 w 1171575"/>
                  <a:gd name="connsiteY0" fmla="*/ 496055 h 496062"/>
                  <a:gd name="connsiteX1" fmla="*/ 47626 w 1171575"/>
                  <a:gd name="connsiteY1" fmla="*/ 357941 h 496062"/>
                  <a:gd name="connsiteX2" fmla="*/ 88107 w 1171575"/>
                  <a:gd name="connsiteY2" fmla="*/ 400805 h 496062"/>
                  <a:gd name="connsiteX3" fmla="*/ 204788 w 1171575"/>
                  <a:gd name="connsiteY3" fmla="*/ 398423 h 496062"/>
                  <a:gd name="connsiteX4" fmla="*/ 222896 w 1171575"/>
                  <a:gd name="connsiteY4" fmla="*/ 299627 h 496062"/>
                  <a:gd name="connsiteX5" fmla="*/ 265759 w 1171575"/>
                  <a:gd name="connsiteY5" fmla="*/ 194852 h 496062"/>
                  <a:gd name="connsiteX6" fmla="*/ 449115 w 1171575"/>
                  <a:gd name="connsiteY6" fmla="*/ 209139 h 496062"/>
                  <a:gd name="connsiteX7" fmla="*/ 877740 w 1171575"/>
                  <a:gd name="connsiteY7" fmla="*/ 6733 h 496062"/>
                  <a:gd name="connsiteX8" fmla="*/ 1051571 w 1171575"/>
                  <a:gd name="connsiteY8" fmla="*/ 47215 h 496062"/>
                  <a:gd name="connsiteX9" fmla="*/ 1171575 w 1171575"/>
                  <a:gd name="connsiteY9" fmla="*/ 86479 h 496062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877740 w 1171575"/>
                  <a:gd name="connsiteY7" fmla="*/ 0 h 489329"/>
                  <a:gd name="connsiteX8" fmla="*/ 1051571 w 1171575"/>
                  <a:gd name="connsiteY8" fmla="*/ 40482 h 489329"/>
                  <a:gd name="connsiteX9" fmla="*/ 1171575 w 1171575"/>
                  <a:gd name="connsiteY9" fmla="*/ 79746 h 489329"/>
                  <a:gd name="connsiteX0" fmla="*/ 0 w 1171575"/>
                  <a:gd name="connsiteY0" fmla="*/ 498816 h 498823"/>
                  <a:gd name="connsiteX1" fmla="*/ 47626 w 1171575"/>
                  <a:gd name="connsiteY1" fmla="*/ 360702 h 498823"/>
                  <a:gd name="connsiteX2" fmla="*/ 88107 w 1171575"/>
                  <a:gd name="connsiteY2" fmla="*/ 403566 h 498823"/>
                  <a:gd name="connsiteX3" fmla="*/ 204788 w 1171575"/>
                  <a:gd name="connsiteY3" fmla="*/ 401184 h 498823"/>
                  <a:gd name="connsiteX4" fmla="*/ 222896 w 1171575"/>
                  <a:gd name="connsiteY4" fmla="*/ 302388 h 498823"/>
                  <a:gd name="connsiteX5" fmla="*/ 265759 w 1171575"/>
                  <a:gd name="connsiteY5" fmla="*/ 197613 h 498823"/>
                  <a:gd name="connsiteX6" fmla="*/ 449115 w 1171575"/>
                  <a:gd name="connsiteY6" fmla="*/ 211900 h 498823"/>
                  <a:gd name="connsiteX7" fmla="*/ 877740 w 1171575"/>
                  <a:gd name="connsiteY7" fmla="*/ 9494 h 498823"/>
                  <a:gd name="connsiteX8" fmla="*/ 1013471 w 1171575"/>
                  <a:gd name="connsiteY8" fmla="*/ 30926 h 498823"/>
                  <a:gd name="connsiteX9" fmla="*/ 1051571 w 1171575"/>
                  <a:gd name="connsiteY9" fmla="*/ 49976 h 498823"/>
                  <a:gd name="connsiteX10" fmla="*/ 1171575 w 1171575"/>
                  <a:gd name="connsiteY10" fmla="*/ 89240 h 498823"/>
                  <a:gd name="connsiteX0" fmla="*/ 0 w 1171575"/>
                  <a:gd name="connsiteY0" fmla="*/ 500074 h 500081"/>
                  <a:gd name="connsiteX1" fmla="*/ 47626 w 1171575"/>
                  <a:gd name="connsiteY1" fmla="*/ 361960 h 500081"/>
                  <a:gd name="connsiteX2" fmla="*/ 88107 w 1171575"/>
                  <a:gd name="connsiteY2" fmla="*/ 404824 h 500081"/>
                  <a:gd name="connsiteX3" fmla="*/ 204788 w 1171575"/>
                  <a:gd name="connsiteY3" fmla="*/ 402442 h 500081"/>
                  <a:gd name="connsiteX4" fmla="*/ 222896 w 1171575"/>
                  <a:gd name="connsiteY4" fmla="*/ 303646 h 500081"/>
                  <a:gd name="connsiteX5" fmla="*/ 265759 w 1171575"/>
                  <a:gd name="connsiteY5" fmla="*/ 198871 h 500081"/>
                  <a:gd name="connsiteX6" fmla="*/ 449115 w 1171575"/>
                  <a:gd name="connsiteY6" fmla="*/ 213158 h 500081"/>
                  <a:gd name="connsiteX7" fmla="*/ 877740 w 1171575"/>
                  <a:gd name="connsiteY7" fmla="*/ 10752 h 500081"/>
                  <a:gd name="connsiteX8" fmla="*/ 975371 w 1171575"/>
                  <a:gd name="connsiteY8" fmla="*/ 41709 h 500081"/>
                  <a:gd name="connsiteX9" fmla="*/ 1013471 w 1171575"/>
                  <a:gd name="connsiteY9" fmla="*/ 32184 h 500081"/>
                  <a:gd name="connsiteX10" fmla="*/ 1051571 w 1171575"/>
                  <a:gd name="connsiteY10" fmla="*/ 51234 h 500081"/>
                  <a:gd name="connsiteX11" fmla="*/ 1171575 w 1171575"/>
                  <a:gd name="connsiteY11" fmla="*/ 90498 h 500081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877740 w 1171575"/>
                  <a:gd name="connsiteY7" fmla="*/ 0 h 489329"/>
                  <a:gd name="connsiteX8" fmla="*/ 975371 w 1171575"/>
                  <a:gd name="connsiteY8" fmla="*/ 30957 h 489329"/>
                  <a:gd name="connsiteX9" fmla="*/ 1013471 w 1171575"/>
                  <a:gd name="connsiteY9" fmla="*/ 21432 h 489329"/>
                  <a:gd name="connsiteX10" fmla="*/ 1051571 w 1171575"/>
                  <a:gd name="connsiteY10" fmla="*/ 40482 h 489329"/>
                  <a:gd name="connsiteX11" fmla="*/ 1171575 w 1171575"/>
                  <a:gd name="connsiteY11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877740 w 1171575"/>
                  <a:gd name="connsiteY7" fmla="*/ 0 h 489329"/>
                  <a:gd name="connsiteX8" fmla="*/ 975371 w 1171575"/>
                  <a:gd name="connsiteY8" fmla="*/ 30957 h 489329"/>
                  <a:gd name="connsiteX9" fmla="*/ 1013471 w 1171575"/>
                  <a:gd name="connsiteY9" fmla="*/ 21432 h 489329"/>
                  <a:gd name="connsiteX10" fmla="*/ 1051571 w 1171575"/>
                  <a:gd name="connsiteY10" fmla="*/ 40482 h 489329"/>
                  <a:gd name="connsiteX11" fmla="*/ 1171575 w 1171575"/>
                  <a:gd name="connsiteY11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639615 w 1171575"/>
                  <a:gd name="connsiteY7" fmla="*/ 45244 h 489329"/>
                  <a:gd name="connsiteX8" fmla="*/ 877740 w 1171575"/>
                  <a:gd name="connsiteY8" fmla="*/ 0 h 489329"/>
                  <a:gd name="connsiteX9" fmla="*/ 975371 w 1171575"/>
                  <a:gd name="connsiteY9" fmla="*/ 30957 h 489329"/>
                  <a:gd name="connsiteX10" fmla="*/ 1013471 w 1171575"/>
                  <a:gd name="connsiteY10" fmla="*/ 21432 h 489329"/>
                  <a:gd name="connsiteX11" fmla="*/ 1051571 w 1171575"/>
                  <a:gd name="connsiteY11" fmla="*/ 40482 h 489329"/>
                  <a:gd name="connsiteX12" fmla="*/ 1171575 w 1171575"/>
                  <a:gd name="connsiteY12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639615 w 1171575"/>
                  <a:gd name="connsiteY7" fmla="*/ 45244 h 489329"/>
                  <a:gd name="connsiteX8" fmla="*/ 877740 w 1171575"/>
                  <a:gd name="connsiteY8" fmla="*/ 0 h 489329"/>
                  <a:gd name="connsiteX9" fmla="*/ 975371 w 1171575"/>
                  <a:gd name="connsiteY9" fmla="*/ 30957 h 489329"/>
                  <a:gd name="connsiteX10" fmla="*/ 1013471 w 1171575"/>
                  <a:gd name="connsiteY10" fmla="*/ 21432 h 489329"/>
                  <a:gd name="connsiteX11" fmla="*/ 1051571 w 1171575"/>
                  <a:gd name="connsiteY11" fmla="*/ 40482 h 489329"/>
                  <a:gd name="connsiteX12" fmla="*/ 1171575 w 1171575"/>
                  <a:gd name="connsiteY12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639615 w 1171575"/>
                  <a:gd name="connsiteY7" fmla="*/ 45244 h 489329"/>
                  <a:gd name="connsiteX8" fmla="*/ 877740 w 1171575"/>
                  <a:gd name="connsiteY8" fmla="*/ 0 h 489329"/>
                  <a:gd name="connsiteX9" fmla="*/ 975371 w 1171575"/>
                  <a:gd name="connsiteY9" fmla="*/ 30957 h 489329"/>
                  <a:gd name="connsiteX10" fmla="*/ 1013471 w 1171575"/>
                  <a:gd name="connsiteY10" fmla="*/ 21432 h 489329"/>
                  <a:gd name="connsiteX11" fmla="*/ 1051571 w 1171575"/>
                  <a:gd name="connsiteY11" fmla="*/ 40482 h 489329"/>
                  <a:gd name="connsiteX12" fmla="*/ 1171575 w 1171575"/>
                  <a:gd name="connsiteY12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639615 w 1171575"/>
                  <a:gd name="connsiteY7" fmla="*/ 45244 h 489329"/>
                  <a:gd name="connsiteX8" fmla="*/ 877740 w 1171575"/>
                  <a:gd name="connsiteY8" fmla="*/ 0 h 489329"/>
                  <a:gd name="connsiteX9" fmla="*/ 975371 w 1171575"/>
                  <a:gd name="connsiteY9" fmla="*/ 30957 h 489329"/>
                  <a:gd name="connsiteX10" fmla="*/ 1013471 w 1171575"/>
                  <a:gd name="connsiteY10" fmla="*/ 21432 h 489329"/>
                  <a:gd name="connsiteX11" fmla="*/ 1051571 w 1171575"/>
                  <a:gd name="connsiteY11" fmla="*/ 40482 h 489329"/>
                  <a:gd name="connsiteX12" fmla="*/ 1171575 w 1171575"/>
                  <a:gd name="connsiteY12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639615 w 1171575"/>
                  <a:gd name="connsiteY7" fmla="*/ 45244 h 489329"/>
                  <a:gd name="connsiteX8" fmla="*/ 877740 w 1171575"/>
                  <a:gd name="connsiteY8" fmla="*/ 0 h 489329"/>
                  <a:gd name="connsiteX9" fmla="*/ 975371 w 1171575"/>
                  <a:gd name="connsiteY9" fmla="*/ 30957 h 489329"/>
                  <a:gd name="connsiteX10" fmla="*/ 1013471 w 1171575"/>
                  <a:gd name="connsiteY10" fmla="*/ 21432 h 489329"/>
                  <a:gd name="connsiteX11" fmla="*/ 1051571 w 1171575"/>
                  <a:gd name="connsiteY11" fmla="*/ 40482 h 489329"/>
                  <a:gd name="connsiteX12" fmla="*/ 1171575 w 1171575"/>
                  <a:gd name="connsiteY12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22934 w 1171575"/>
                  <a:gd name="connsiteY7" fmla="*/ 180975 h 489329"/>
                  <a:gd name="connsiteX8" fmla="*/ 639615 w 1171575"/>
                  <a:gd name="connsiteY8" fmla="*/ 45244 h 489329"/>
                  <a:gd name="connsiteX9" fmla="*/ 877740 w 1171575"/>
                  <a:gd name="connsiteY9" fmla="*/ 0 h 489329"/>
                  <a:gd name="connsiteX10" fmla="*/ 975371 w 1171575"/>
                  <a:gd name="connsiteY10" fmla="*/ 30957 h 489329"/>
                  <a:gd name="connsiteX11" fmla="*/ 1013471 w 1171575"/>
                  <a:gd name="connsiteY11" fmla="*/ 21432 h 489329"/>
                  <a:gd name="connsiteX12" fmla="*/ 1051571 w 1171575"/>
                  <a:gd name="connsiteY12" fmla="*/ 40482 h 489329"/>
                  <a:gd name="connsiteX13" fmla="*/ 1171575 w 1171575"/>
                  <a:gd name="connsiteY13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22934 w 1171575"/>
                  <a:gd name="connsiteY7" fmla="*/ 180975 h 489329"/>
                  <a:gd name="connsiteX8" fmla="*/ 625328 w 1171575"/>
                  <a:gd name="connsiteY8" fmla="*/ 171450 h 489329"/>
                  <a:gd name="connsiteX9" fmla="*/ 639615 w 1171575"/>
                  <a:gd name="connsiteY9" fmla="*/ 45244 h 489329"/>
                  <a:gd name="connsiteX10" fmla="*/ 877740 w 1171575"/>
                  <a:gd name="connsiteY10" fmla="*/ 0 h 489329"/>
                  <a:gd name="connsiteX11" fmla="*/ 975371 w 1171575"/>
                  <a:gd name="connsiteY11" fmla="*/ 30957 h 489329"/>
                  <a:gd name="connsiteX12" fmla="*/ 1013471 w 1171575"/>
                  <a:gd name="connsiteY12" fmla="*/ 21432 h 489329"/>
                  <a:gd name="connsiteX13" fmla="*/ 1051571 w 1171575"/>
                  <a:gd name="connsiteY13" fmla="*/ 40482 h 489329"/>
                  <a:gd name="connsiteX14" fmla="*/ 1171575 w 1171575"/>
                  <a:gd name="connsiteY14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41984 w 1171575"/>
                  <a:gd name="connsiteY7" fmla="*/ 197644 h 489329"/>
                  <a:gd name="connsiteX8" fmla="*/ 625328 w 1171575"/>
                  <a:gd name="connsiteY8" fmla="*/ 171450 h 489329"/>
                  <a:gd name="connsiteX9" fmla="*/ 639615 w 1171575"/>
                  <a:gd name="connsiteY9" fmla="*/ 45244 h 489329"/>
                  <a:gd name="connsiteX10" fmla="*/ 877740 w 1171575"/>
                  <a:gd name="connsiteY10" fmla="*/ 0 h 489329"/>
                  <a:gd name="connsiteX11" fmla="*/ 975371 w 1171575"/>
                  <a:gd name="connsiteY11" fmla="*/ 30957 h 489329"/>
                  <a:gd name="connsiteX12" fmla="*/ 1013471 w 1171575"/>
                  <a:gd name="connsiteY12" fmla="*/ 21432 h 489329"/>
                  <a:gd name="connsiteX13" fmla="*/ 1051571 w 1171575"/>
                  <a:gd name="connsiteY13" fmla="*/ 40482 h 489329"/>
                  <a:gd name="connsiteX14" fmla="*/ 1171575 w 1171575"/>
                  <a:gd name="connsiteY14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34841 w 1171575"/>
                  <a:gd name="connsiteY7" fmla="*/ 178594 h 489329"/>
                  <a:gd name="connsiteX8" fmla="*/ 625328 w 1171575"/>
                  <a:gd name="connsiteY8" fmla="*/ 171450 h 489329"/>
                  <a:gd name="connsiteX9" fmla="*/ 639615 w 1171575"/>
                  <a:gd name="connsiteY9" fmla="*/ 45244 h 489329"/>
                  <a:gd name="connsiteX10" fmla="*/ 877740 w 1171575"/>
                  <a:gd name="connsiteY10" fmla="*/ 0 h 489329"/>
                  <a:gd name="connsiteX11" fmla="*/ 975371 w 1171575"/>
                  <a:gd name="connsiteY11" fmla="*/ 30957 h 489329"/>
                  <a:gd name="connsiteX12" fmla="*/ 1013471 w 1171575"/>
                  <a:gd name="connsiteY12" fmla="*/ 21432 h 489329"/>
                  <a:gd name="connsiteX13" fmla="*/ 1051571 w 1171575"/>
                  <a:gd name="connsiteY13" fmla="*/ 40482 h 489329"/>
                  <a:gd name="connsiteX14" fmla="*/ 1171575 w 1171575"/>
                  <a:gd name="connsiteY14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34841 w 1171575"/>
                  <a:gd name="connsiteY7" fmla="*/ 178594 h 489329"/>
                  <a:gd name="connsiteX8" fmla="*/ 625328 w 1171575"/>
                  <a:gd name="connsiteY8" fmla="*/ 171450 h 489329"/>
                  <a:gd name="connsiteX9" fmla="*/ 639615 w 1171575"/>
                  <a:gd name="connsiteY9" fmla="*/ 45244 h 489329"/>
                  <a:gd name="connsiteX10" fmla="*/ 877740 w 1171575"/>
                  <a:gd name="connsiteY10" fmla="*/ 0 h 489329"/>
                  <a:gd name="connsiteX11" fmla="*/ 975371 w 1171575"/>
                  <a:gd name="connsiteY11" fmla="*/ 30957 h 489329"/>
                  <a:gd name="connsiteX12" fmla="*/ 1013471 w 1171575"/>
                  <a:gd name="connsiteY12" fmla="*/ 21432 h 489329"/>
                  <a:gd name="connsiteX13" fmla="*/ 1051571 w 1171575"/>
                  <a:gd name="connsiteY13" fmla="*/ 40482 h 489329"/>
                  <a:gd name="connsiteX14" fmla="*/ 1171575 w 1171575"/>
                  <a:gd name="connsiteY14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34841 w 1171575"/>
                  <a:gd name="connsiteY7" fmla="*/ 178594 h 489329"/>
                  <a:gd name="connsiteX8" fmla="*/ 625328 w 1171575"/>
                  <a:gd name="connsiteY8" fmla="*/ 171450 h 489329"/>
                  <a:gd name="connsiteX9" fmla="*/ 639615 w 1171575"/>
                  <a:gd name="connsiteY9" fmla="*/ 45244 h 489329"/>
                  <a:gd name="connsiteX10" fmla="*/ 877740 w 1171575"/>
                  <a:gd name="connsiteY10" fmla="*/ 0 h 489329"/>
                  <a:gd name="connsiteX11" fmla="*/ 975371 w 1171575"/>
                  <a:gd name="connsiteY11" fmla="*/ 30957 h 489329"/>
                  <a:gd name="connsiteX12" fmla="*/ 1013471 w 1171575"/>
                  <a:gd name="connsiteY12" fmla="*/ 21432 h 489329"/>
                  <a:gd name="connsiteX13" fmla="*/ 1051571 w 1171575"/>
                  <a:gd name="connsiteY13" fmla="*/ 40482 h 489329"/>
                  <a:gd name="connsiteX14" fmla="*/ 1171575 w 1171575"/>
                  <a:gd name="connsiteY14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34841 w 1171575"/>
                  <a:gd name="connsiteY7" fmla="*/ 178594 h 489329"/>
                  <a:gd name="connsiteX8" fmla="*/ 625328 w 1171575"/>
                  <a:gd name="connsiteY8" fmla="*/ 171450 h 489329"/>
                  <a:gd name="connsiteX9" fmla="*/ 658665 w 1171575"/>
                  <a:gd name="connsiteY9" fmla="*/ 102394 h 489329"/>
                  <a:gd name="connsiteX10" fmla="*/ 639615 w 1171575"/>
                  <a:gd name="connsiteY10" fmla="*/ 45244 h 489329"/>
                  <a:gd name="connsiteX11" fmla="*/ 877740 w 1171575"/>
                  <a:gd name="connsiteY11" fmla="*/ 0 h 489329"/>
                  <a:gd name="connsiteX12" fmla="*/ 975371 w 1171575"/>
                  <a:gd name="connsiteY12" fmla="*/ 30957 h 489329"/>
                  <a:gd name="connsiteX13" fmla="*/ 1013471 w 1171575"/>
                  <a:gd name="connsiteY13" fmla="*/ 21432 h 489329"/>
                  <a:gd name="connsiteX14" fmla="*/ 1051571 w 1171575"/>
                  <a:gd name="connsiteY14" fmla="*/ 40482 h 489329"/>
                  <a:gd name="connsiteX15" fmla="*/ 1171575 w 1171575"/>
                  <a:gd name="connsiteY15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34841 w 1171575"/>
                  <a:gd name="connsiteY7" fmla="*/ 178594 h 489329"/>
                  <a:gd name="connsiteX8" fmla="*/ 625328 w 1171575"/>
                  <a:gd name="connsiteY8" fmla="*/ 171450 h 489329"/>
                  <a:gd name="connsiteX9" fmla="*/ 658665 w 1171575"/>
                  <a:gd name="connsiteY9" fmla="*/ 102394 h 489329"/>
                  <a:gd name="connsiteX10" fmla="*/ 663428 w 1171575"/>
                  <a:gd name="connsiteY10" fmla="*/ 64294 h 489329"/>
                  <a:gd name="connsiteX11" fmla="*/ 639615 w 1171575"/>
                  <a:gd name="connsiteY11" fmla="*/ 45244 h 489329"/>
                  <a:gd name="connsiteX12" fmla="*/ 877740 w 1171575"/>
                  <a:gd name="connsiteY12" fmla="*/ 0 h 489329"/>
                  <a:gd name="connsiteX13" fmla="*/ 975371 w 1171575"/>
                  <a:gd name="connsiteY13" fmla="*/ 30957 h 489329"/>
                  <a:gd name="connsiteX14" fmla="*/ 1013471 w 1171575"/>
                  <a:gd name="connsiteY14" fmla="*/ 21432 h 489329"/>
                  <a:gd name="connsiteX15" fmla="*/ 1051571 w 1171575"/>
                  <a:gd name="connsiteY15" fmla="*/ 40482 h 489329"/>
                  <a:gd name="connsiteX16" fmla="*/ 1171575 w 1171575"/>
                  <a:gd name="connsiteY16" fmla="*/ 79746 h 489329"/>
                  <a:gd name="connsiteX0" fmla="*/ 0 w 1171575"/>
                  <a:gd name="connsiteY0" fmla="*/ 489322 h 489329"/>
                  <a:gd name="connsiteX1" fmla="*/ 47626 w 1171575"/>
                  <a:gd name="connsiteY1" fmla="*/ 351208 h 489329"/>
                  <a:gd name="connsiteX2" fmla="*/ 88107 w 1171575"/>
                  <a:gd name="connsiteY2" fmla="*/ 394072 h 489329"/>
                  <a:gd name="connsiteX3" fmla="*/ 204788 w 1171575"/>
                  <a:gd name="connsiteY3" fmla="*/ 391690 h 489329"/>
                  <a:gd name="connsiteX4" fmla="*/ 222896 w 1171575"/>
                  <a:gd name="connsiteY4" fmla="*/ 292894 h 489329"/>
                  <a:gd name="connsiteX5" fmla="*/ 265759 w 1171575"/>
                  <a:gd name="connsiteY5" fmla="*/ 188119 h 489329"/>
                  <a:gd name="connsiteX6" fmla="*/ 449115 w 1171575"/>
                  <a:gd name="connsiteY6" fmla="*/ 202406 h 489329"/>
                  <a:gd name="connsiteX7" fmla="*/ 534841 w 1171575"/>
                  <a:gd name="connsiteY7" fmla="*/ 178594 h 489329"/>
                  <a:gd name="connsiteX8" fmla="*/ 625328 w 1171575"/>
                  <a:gd name="connsiteY8" fmla="*/ 171450 h 489329"/>
                  <a:gd name="connsiteX9" fmla="*/ 658665 w 1171575"/>
                  <a:gd name="connsiteY9" fmla="*/ 102394 h 489329"/>
                  <a:gd name="connsiteX10" fmla="*/ 663428 w 1171575"/>
                  <a:gd name="connsiteY10" fmla="*/ 64294 h 489329"/>
                  <a:gd name="connsiteX11" fmla="*/ 627709 w 1171575"/>
                  <a:gd name="connsiteY11" fmla="*/ 50006 h 489329"/>
                  <a:gd name="connsiteX12" fmla="*/ 877740 w 1171575"/>
                  <a:gd name="connsiteY12" fmla="*/ 0 h 489329"/>
                  <a:gd name="connsiteX13" fmla="*/ 975371 w 1171575"/>
                  <a:gd name="connsiteY13" fmla="*/ 30957 h 489329"/>
                  <a:gd name="connsiteX14" fmla="*/ 1013471 w 1171575"/>
                  <a:gd name="connsiteY14" fmla="*/ 21432 h 489329"/>
                  <a:gd name="connsiteX15" fmla="*/ 1051571 w 1171575"/>
                  <a:gd name="connsiteY15" fmla="*/ 40482 h 489329"/>
                  <a:gd name="connsiteX16" fmla="*/ 1171575 w 1171575"/>
                  <a:gd name="connsiteY16" fmla="*/ 79746 h 489329"/>
                  <a:gd name="connsiteX0" fmla="*/ 0 w 1123949"/>
                  <a:gd name="connsiteY0" fmla="*/ 351208 h 413163"/>
                  <a:gd name="connsiteX1" fmla="*/ 40481 w 1123949"/>
                  <a:gd name="connsiteY1" fmla="*/ 394072 h 413163"/>
                  <a:gd name="connsiteX2" fmla="*/ 157162 w 1123949"/>
                  <a:gd name="connsiteY2" fmla="*/ 391690 h 413163"/>
                  <a:gd name="connsiteX3" fmla="*/ 175270 w 1123949"/>
                  <a:gd name="connsiteY3" fmla="*/ 292894 h 413163"/>
                  <a:gd name="connsiteX4" fmla="*/ 218133 w 1123949"/>
                  <a:gd name="connsiteY4" fmla="*/ 188119 h 413163"/>
                  <a:gd name="connsiteX5" fmla="*/ 401489 w 1123949"/>
                  <a:gd name="connsiteY5" fmla="*/ 202406 h 413163"/>
                  <a:gd name="connsiteX6" fmla="*/ 487215 w 1123949"/>
                  <a:gd name="connsiteY6" fmla="*/ 178594 h 413163"/>
                  <a:gd name="connsiteX7" fmla="*/ 577702 w 1123949"/>
                  <a:gd name="connsiteY7" fmla="*/ 171450 h 413163"/>
                  <a:gd name="connsiteX8" fmla="*/ 611039 w 1123949"/>
                  <a:gd name="connsiteY8" fmla="*/ 102394 h 413163"/>
                  <a:gd name="connsiteX9" fmla="*/ 615802 w 1123949"/>
                  <a:gd name="connsiteY9" fmla="*/ 64294 h 413163"/>
                  <a:gd name="connsiteX10" fmla="*/ 580083 w 1123949"/>
                  <a:gd name="connsiteY10" fmla="*/ 50006 h 413163"/>
                  <a:gd name="connsiteX11" fmla="*/ 830114 w 1123949"/>
                  <a:gd name="connsiteY11" fmla="*/ 0 h 413163"/>
                  <a:gd name="connsiteX12" fmla="*/ 927745 w 1123949"/>
                  <a:gd name="connsiteY12" fmla="*/ 30957 h 413163"/>
                  <a:gd name="connsiteX13" fmla="*/ 965845 w 1123949"/>
                  <a:gd name="connsiteY13" fmla="*/ 21432 h 413163"/>
                  <a:gd name="connsiteX14" fmla="*/ 1003945 w 1123949"/>
                  <a:gd name="connsiteY14" fmla="*/ 40482 h 413163"/>
                  <a:gd name="connsiteX15" fmla="*/ 1123949 w 1123949"/>
                  <a:gd name="connsiteY15" fmla="*/ 79746 h 413163"/>
                  <a:gd name="connsiteX0" fmla="*/ 0 w 1083468"/>
                  <a:gd name="connsiteY0" fmla="*/ 394072 h 413163"/>
                  <a:gd name="connsiteX1" fmla="*/ 116681 w 1083468"/>
                  <a:gd name="connsiteY1" fmla="*/ 391690 h 413163"/>
                  <a:gd name="connsiteX2" fmla="*/ 134789 w 1083468"/>
                  <a:gd name="connsiteY2" fmla="*/ 292894 h 413163"/>
                  <a:gd name="connsiteX3" fmla="*/ 177652 w 1083468"/>
                  <a:gd name="connsiteY3" fmla="*/ 188119 h 413163"/>
                  <a:gd name="connsiteX4" fmla="*/ 361008 w 1083468"/>
                  <a:gd name="connsiteY4" fmla="*/ 202406 h 413163"/>
                  <a:gd name="connsiteX5" fmla="*/ 446734 w 1083468"/>
                  <a:gd name="connsiteY5" fmla="*/ 178594 h 413163"/>
                  <a:gd name="connsiteX6" fmla="*/ 537221 w 1083468"/>
                  <a:gd name="connsiteY6" fmla="*/ 171450 h 413163"/>
                  <a:gd name="connsiteX7" fmla="*/ 570558 w 1083468"/>
                  <a:gd name="connsiteY7" fmla="*/ 102394 h 413163"/>
                  <a:gd name="connsiteX8" fmla="*/ 575321 w 1083468"/>
                  <a:gd name="connsiteY8" fmla="*/ 64294 h 413163"/>
                  <a:gd name="connsiteX9" fmla="*/ 539602 w 1083468"/>
                  <a:gd name="connsiteY9" fmla="*/ 50006 h 413163"/>
                  <a:gd name="connsiteX10" fmla="*/ 789633 w 1083468"/>
                  <a:gd name="connsiteY10" fmla="*/ 0 h 413163"/>
                  <a:gd name="connsiteX11" fmla="*/ 887264 w 1083468"/>
                  <a:gd name="connsiteY11" fmla="*/ 30957 h 413163"/>
                  <a:gd name="connsiteX12" fmla="*/ 925364 w 1083468"/>
                  <a:gd name="connsiteY12" fmla="*/ 21432 h 413163"/>
                  <a:gd name="connsiteX13" fmla="*/ 963464 w 1083468"/>
                  <a:gd name="connsiteY13" fmla="*/ 40482 h 413163"/>
                  <a:gd name="connsiteX14" fmla="*/ 1083468 w 1083468"/>
                  <a:gd name="connsiteY14" fmla="*/ 79746 h 413163"/>
                  <a:gd name="connsiteX0" fmla="*/ 0 w 966787"/>
                  <a:gd name="connsiteY0" fmla="*/ 391690 h 391690"/>
                  <a:gd name="connsiteX1" fmla="*/ 18108 w 966787"/>
                  <a:gd name="connsiteY1" fmla="*/ 292894 h 391690"/>
                  <a:gd name="connsiteX2" fmla="*/ 60971 w 966787"/>
                  <a:gd name="connsiteY2" fmla="*/ 188119 h 391690"/>
                  <a:gd name="connsiteX3" fmla="*/ 244327 w 966787"/>
                  <a:gd name="connsiteY3" fmla="*/ 202406 h 391690"/>
                  <a:gd name="connsiteX4" fmla="*/ 330053 w 966787"/>
                  <a:gd name="connsiteY4" fmla="*/ 178594 h 391690"/>
                  <a:gd name="connsiteX5" fmla="*/ 420540 w 966787"/>
                  <a:gd name="connsiteY5" fmla="*/ 171450 h 391690"/>
                  <a:gd name="connsiteX6" fmla="*/ 453877 w 966787"/>
                  <a:gd name="connsiteY6" fmla="*/ 102394 h 391690"/>
                  <a:gd name="connsiteX7" fmla="*/ 458640 w 966787"/>
                  <a:gd name="connsiteY7" fmla="*/ 64294 h 391690"/>
                  <a:gd name="connsiteX8" fmla="*/ 422921 w 966787"/>
                  <a:gd name="connsiteY8" fmla="*/ 50006 h 391690"/>
                  <a:gd name="connsiteX9" fmla="*/ 672952 w 966787"/>
                  <a:gd name="connsiteY9" fmla="*/ 0 h 391690"/>
                  <a:gd name="connsiteX10" fmla="*/ 770583 w 966787"/>
                  <a:gd name="connsiteY10" fmla="*/ 30957 h 391690"/>
                  <a:gd name="connsiteX11" fmla="*/ 808683 w 966787"/>
                  <a:gd name="connsiteY11" fmla="*/ 21432 h 391690"/>
                  <a:gd name="connsiteX12" fmla="*/ 846783 w 966787"/>
                  <a:gd name="connsiteY12" fmla="*/ 40482 h 391690"/>
                  <a:gd name="connsiteX13" fmla="*/ 966787 w 966787"/>
                  <a:gd name="connsiteY13" fmla="*/ 79746 h 391690"/>
                  <a:gd name="connsiteX0" fmla="*/ 0 w 966787"/>
                  <a:gd name="connsiteY0" fmla="*/ 391690 h 391690"/>
                  <a:gd name="connsiteX1" fmla="*/ 18108 w 966787"/>
                  <a:gd name="connsiteY1" fmla="*/ 292894 h 391690"/>
                  <a:gd name="connsiteX2" fmla="*/ 244327 w 966787"/>
                  <a:gd name="connsiteY2" fmla="*/ 202406 h 391690"/>
                  <a:gd name="connsiteX3" fmla="*/ 330053 w 966787"/>
                  <a:gd name="connsiteY3" fmla="*/ 178594 h 391690"/>
                  <a:gd name="connsiteX4" fmla="*/ 420540 w 966787"/>
                  <a:gd name="connsiteY4" fmla="*/ 171450 h 391690"/>
                  <a:gd name="connsiteX5" fmla="*/ 453877 w 966787"/>
                  <a:gd name="connsiteY5" fmla="*/ 102394 h 391690"/>
                  <a:gd name="connsiteX6" fmla="*/ 458640 w 966787"/>
                  <a:gd name="connsiteY6" fmla="*/ 64294 h 391690"/>
                  <a:gd name="connsiteX7" fmla="*/ 422921 w 966787"/>
                  <a:gd name="connsiteY7" fmla="*/ 50006 h 391690"/>
                  <a:gd name="connsiteX8" fmla="*/ 672952 w 966787"/>
                  <a:gd name="connsiteY8" fmla="*/ 0 h 391690"/>
                  <a:gd name="connsiteX9" fmla="*/ 770583 w 966787"/>
                  <a:gd name="connsiteY9" fmla="*/ 30957 h 391690"/>
                  <a:gd name="connsiteX10" fmla="*/ 808683 w 966787"/>
                  <a:gd name="connsiteY10" fmla="*/ 21432 h 391690"/>
                  <a:gd name="connsiteX11" fmla="*/ 846783 w 966787"/>
                  <a:gd name="connsiteY11" fmla="*/ 40482 h 391690"/>
                  <a:gd name="connsiteX12" fmla="*/ 966787 w 966787"/>
                  <a:gd name="connsiteY12" fmla="*/ 79746 h 391690"/>
                  <a:gd name="connsiteX0" fmla="*/ 0 w 966787"/>
                  <a:gd name="connsiteY0" fmla="*/ 391690 h 391690"/>
                  <a:gd name="connsiteX1" fmla="*/ 244327 w 966787"/>
                  <a:gd name="connsiteY1" fmla="*/ 202406 h 391690"/>
                  <a:gd name="connsiteX2" fmla="*/ 330053 w 966787"/>
                  <a:gd name="connsiteY2" fmla="*/ 178594 h 391690"/>
                  <a:gd name="connsiteX3" fmla="*/ 420540 w 966787"/>
                  <a:gd name="connsiteY3" fmla="*/ 171450 h 391690"/>
                  <a:gd name="connsiteX4" fmla="*/ 453877 w 966787"/>
                  <a:gd name="connsiteY4" fmla="*/ 102394 h 391690"/>
                  <a:gd name="connsiteX5" fmla="*/ 458640 w 966787"/>
                  <a:gd name="connsiteY5" fmla="*/ 64294 h 391690"/>
                  <a:gd name="connsiteX6" fmla="*/ 422921 w 966787"/>
                  <a:gd name="connsiteY6" fmla="*/ 50006 h 391690"/>
                  <a:gd name="connsiteX7" fmla="*/ 672952 w 966787"/>
                  <a:gd name="connsiteY7" fmla="*/ 0 h 391690"/>
                  <a:gd name="connsiteX8" fmla="*/ 770583 w 966787"/>
                  <a:gd name="connsiteY8" fmla="*/ 30957 h 391690"/>
                  <a:gd name="connsiteX9" fmla="*/ 808683 w 966787"/>
                  <a:gd name="connsiteY9" fmla="*/ 21432 h 391690"/>
                  <a:gd name="connsiteX10" fmla="*/ 846783 w 966787"/>
                  <a:gd name="connsiteY10" fmla="*/ 40482 h 391690"/>
                  <a:gd name="connsiteX11" fmla="*/ 966787 w 966787"/>
                  <a:gd name="connsiteY11" fmla="*/ 79746 h 391690"/>
                  <a:gd name="connsiteX0" fmla="*/ 0 w 722460"/>
                  <a:gd name="connsiteY0" fmla="*/ 202406 h 202406"/>
                  <a:gd name="connsiteX1" fmla="*/ 85726 w 722460"/>
                  <a:gd name="connsiteY1" fmla="*/ 178594 h 202406"/>
                  <a:gd name="connsiteX2" fmla="*/ 176213 w 722460"/>
                  <a:gd name="connsiteY2" fmla="*/ 171450 h 202406"/>
                  <a:gd name="connsiteX3" fmla="*/ 209550 w 722460"/>
                  <a:gd name="connsiteY3" fmla="*/ 102394 h 202406"/>
                  <a:gd name="connsiteX4" fmla="*/ 214313 w 722460"/>
                  <a:gd name="connsiteY4" fmla="*/ 64294 h 202406"/>
                  <a:gd name="connsiteX5" fmla="*/ 178594 w 722460"/>
                  <a:gd name="connsiteY5" fmla="*/ 50006 h 202406"/>
                  <a:gd name="connsiteX6" fmla="*/ 428625 w 722460"/>
                  <a:gd name="connsiteY6" fmla="*/ 0 h 202406"/>
                  <a:gd name="connsiteX7" fmla="*/ 526256 w 722460"/>
                  <a:gd name="connsiteY7" fmla="*/ 30957 h 202406"/>
                  <a:gd name="connsiteX8" fmla="*/ 564356 w 722460"/>
                  <a:gd name="connsiteY8" fmla="*/ 21432 h 202406"/>
                  <a:gd name="connsiteX9" fmla="*/ 602456 w 722460"/>
                  <a:gd name="connsiteY9" fmla="*/ 40482 h 202406"/>
                  <a:gd name="connsiteX10" fmla="*/ 722460 w 722460"/>
                  <a:gd name="connsiteY10" fmla="*/ 79746 h 202406"/>
                  <a:gd name="connsiteX0" fmla="*/ 0 w 636734"/>
                  <a:gd name="connsiteY0" fmla="*/ 178594 h 189274"/>
                  <a:gd name="connsiteX1" fmla="*/ 90487 w 636734"/>
                  <a:gd name="connsiteY1" fmla="*/ 171450 h 189274"/>
                  <a:gd name="connsiteX2" fmla="*/ 123824 w 636734"/>
                  <a:gd name="connsiteY2" fmla="*/ 102394 h 189274"/>
                  <a:gd name="connsiteX3" fmla="*/ 128587 w 636734"/>
                  <a:gd name="connsiteY3" fmla="*/ 64294 h 189274"/>
                  <a:gd name="connsiteX4" fmla="*/ 92868 w 636734"/>
                  <a:gd name="connsiteY4" fmla="*/ 50006 h 189274"/>
                  <a:gd name="connsiteX5" fmla="*/ 342899 w 636734"/>
                  <a:gd name="connsiteY5" fmla="*/ 0 h 189274"/>
                  <a:gd name="connsiteX6" fmla="*/ 440530 w 636734"/>
                  <a:gd name="connsiteY6" fmla="*/ 30957 h 189274"/>
                  <a:gd name="connsiteX7" fmla="*/ 478630 w 636734"/>
                  <a:gd name="connsiteY7" fmla="*/ 21432 h 189274"/>
                  <a:gd name="connsiteX8" fmla="*/ 516730 w 636734"/>
                  <a:gd name="connsiteY8" fmla="*/ 40482 h 189274"/>
                  <a:gd name="connsiteX9" fmla="*/ 636734 w 636734"/>
                  <a:gd name="connsiteY9" fmla="*/ 79746 h 189274"/>
                  <a:gd name="connsiteX0" fmla="*/ 10446 w 556693"/>
                  <a:gd name="connsiteY0" fmla="*/ 171450 h 171450"/>
                  <a:gd name="connsiteX1" fmla="*/ 43783 w 556693"/>
                  <a:gd name="connsiteY1" fmla="*/ 102394 h 171450"/>
                  <a:gd name="connsiteX2" fmla="*/ 48546 w 556693"/>
                  <a:gd name="connsiteY2" fmla="*/ 64294 h 171450"/>
                  <a:gd name="connsiteX3" fmla="*/ 12827 w 556693"/>
                  <a:gd name="connsiteY3" fmla="*/ 50006 h 171450"/>
                  <a:gd name="connsiteX4" fmla="*/ 262858 w 556693"/>
                  <a:gd name="connsiteY4" fmla="*/ 0 h 171450"/>
                  <a:gd name="connsiteX5" fmla="*/ 360489 w 556693"/>
                  <a:gd name="connsiteY5" fmla="*/ 30957 h 171450"/>
                  <a:gd name="connsiteX6" fmla="*/ 398589 w 556693"/>
                  <a:gd name="connsiteY6" fmla="*/ 21432 h 171450"/>
                  <a:gd name="connsiteX7" fmla="*/ 436689 w 556693"/>
                  <a:gd name="connsiteY7" fmla="*/ 40482 h 171450"/>
                  <a:gd name="connsiteX8" fmla="*/ 556693 w 556693"/>
                  <a:gd name="connsiteY8" fmla="*/ 79746 h 171450"/>
                  <a:gd name="connsiteX0" fmla="*/ 43783 w 556693"/>
                  <a:gd name="connsiteY0" fmla="*/ 102394 h 102394"/>
                  <a:gd name="connsiteX1" fmla="*/ 48546 w 556693"/>
                  <a:gd name="connsiteY1" fmla="*/ 64294 h 102394"/>
                  <a:gd name="connsiteX2" fmla="*/ 12827 w 556693"/>
                  <a:gd name="connsiteY2" fmla="*/ 50006 h 102394"/>
                  <a:gd name="connsiteX3" fmla="*/ 262858 w 556693"/>
                  <a:gd name="connsiteY3" fmla="*/ 0 h 102394"/>
                  <a:gd name="connsiteX4" fmla="*/ 360489 w 556693"/>
                  <a:gd name="connsiteY4" fmla="*/ 30957 h 102394"/>
                  <a:gd name="connsiteX5" fmla="*/ 398589 w 556693"/>
                  <a:gd name="connsiteY5" fmla="*/ 21432 h 102394"/>
                  <a:gd name="connsiteX6" fmla="*/ 436689 w 556693"/>
                  <a:gd name="connsiteY6" fmla="*/ 40482 h 102394"/>
                  <a:gd name="connsiteX7" fmla="*/ 556693 w 556693"/>
                  <a:gd name="connsiteY7" fmla="*/ 79746 h 102394"/>
                  <a:gd name="connsiteX0" fmla="*/ 48546 w 556693"/>
                  <a:gd name="connsiteY0" fmla="*/ 64294 h 79885"/>
                  <a:gd name="connsiteX1" fmla="*/ 12827 w 556693"/>
                  <a:gd name="connsiteY1" fmla="*/ 50006 h 79885"/>
                  <a:gd name="connsiteX2" fmla="*/ 262858 w 556693"/>
                  <a:gd name="connsiteY2" fmla="*/ 0 h 79885"/>
                  <a:gd name="connsiteX3" fmla="*/ 360489 w 556693"/>
                  <a:gd name="connsiteY3" fmla="*/ 30957 h 79885"/>
                  <a:gd name="connsiteX4" fmla="*/ 398589 w 556693"/>
                  <a:gd name="connsiteY4" fmla="*/ 21432 h 79885"/>
                  <a:gd name="connsiteX5" fmla="*/ 436689 w 556693"/>
                  <a:gd name="connsiteY5" fmla="*/ 40482 h 79885"/>
                  <a:gd name="connsiteX6" fmla="*/ 556693 w 556693"/>
                  <a:gd name="connsiteY6" fmla="*/ 79746 h 79885"/>
                  <a:gd name="connsiteX0" fmla="*/ 0 w 543866"/>
                  <a:gd name="connsiteY0" fmla="*/ 50006 h 79885"/>
                  <a:gd name="connsiteX1" fmla="*/ 250031 w 543866"/>
                  <a:gd name="connsiteY1" fmla="*/ 0 h 79885"/>
                  <a:gd name="connsiteX2" fmla="*/ 347662 w 543866"/>
                  <a:gd name="connsiteY2" fmla="*/ 30957 h 79885"/>
                  <a:gd name="connsiteX3" fmla="*/ 385762 w 543866"/>
                  <a:gd name="connsiteY3" fmla="*/ 21432 h 79885"/>
                  <a:gd name="connsiteX4" fmla="*/ 423862 w 543866"/>
                  <a:gd name="connsiteY4" fmla="*/ 40482 h 79885"/>
                  <a:gd name="connsiteX5" fmla="*/ 543866 w 543866"/>
                  <a:gd name="connsiteY5" fmla="*/ 79746 h 7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866" h="79885">
                    <a:moveTo>
                      <a:pt x="0" y="50006"/>
                    </a:moveTo>
                    <a:cubicBezTo>
                      <a:pt x="152401" y="51991"/>
                      <a:pt x="198438" y="13890"/>
                      <a:pt x="250031" y="0"/>
                    </a:cubicBezTo>
                    <a:cubicBezTo>
                      <a:pt x="311944" y="7540"/>
                      <a:pt x="325040" y="27385"/>
                      <a:pt x="347662" y="30957"/>
                    </a:cubicBezTo>
                    <a:cubicBezTo>
                      <a:pt x="370284" y="34529"/>
                      <a:pt x="368697" y="13098"/>
                      <a:pt x="385762" y="21432"/>
                    </a:cubicBezTo>
                    <a:cubicBezTo>
                      <a:pt x="402827" y="29766"/>
                      <a:pt x="397511" y="32747"/>
                      <a:pt x="423862" y="40482"/>
                    </a:cubicBezTo>
                    <a:cubicBezTo>
                      <a:pt x="484741" y="72427"/>
                      <a:pt x="531803" y="81139"/>
                      <a:pt x="543866" y="79746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1" name="Serbest Form 227"/>
              <p:cNvSpPr/>
              <p:nvPr/>
            </p:nvSpPr>
            <p:spPr>
              <a:xfrm>
                <a:off x="8837354" y="1145379"/>
                <a:ext cx="317361" cy="144499"/>
              </a:xfrm>
              <a:custGeom>
                <a:avLst/>
                <a:gdLst>
                  <a:gd name="connsiteX0" fmla="*/ 0 w 109538"/>
                  <a:gd name="connsiteY0" fmla="*/ 0 h 66675"/>
                  <a:gd name="connsiteX1" fmla="*/ 109538 w 109538"/>
                  <a:gd name="connsiteY1" fmla="*/ 66675 h 66675"/>
                  <a:gd name="connsiteX0" fmla="*/ 0 w 97632"/>
                  <a:gd name="connsiteY0" fmla="*/ 0 h 69056"/>
                  <a:gd name="connsiteX1" fmla="*/ 97632 w 97632"/>
                  <a:gd name="connsiteY1" fmla="*/ 69056 h 69056"/>
                  <a:gd name="connsiteX0" fmla="*/ 0 w 85726"/>
                  <a:gd name="connsiteY0" fmla="*/ 0 h 69056"/>
                  <a:gd name="connsiteX1" fmla="*/ 85726 w 85726"/>
                  <a:gd name="connsiteY1" fmla="*/ 69056 h 69056"/>
                  <a:gd name="connsiteX0" fmla="*/ 0 w 85726"/>
                  <a:gd name="connsiteY0" fmla="*/ 0 h 69056"/>
                  <a:gd name="connsiteX1" fmla="*/ 85726 w 85726"/>
                  <a:gd name="connsiteY1" fmla="*/ 69056 h 69056"/>
                  <a:gd name="connsiteX0" fmla="*/ 0 w 283369"/>
                  <a:gd name="connsiteY0" fmla="*/ 0 h 100012"/>
                  <a:gd name="connsiteX1" fmla="*/ 283369 w 283369"/>
                  <a:gd name="connsiteY1" fmla="*/ 100012 h 100012"/>
                  <a:gd name="connsiteX0" fmla="*/ 0 w 283369"/>
                  <a:gd name="connsiteY0" fmla="*/ 0 h 100717"/>
                  <a:gd name="connsiteX1" fmla="*/ 283369 w 283369"/>
                  <a:gd name="connsiteY1" fmla="*/ 100012 h 100717"/>
                  <a:gd name="connsiteX0" fmla="*/ 0 w 283369"/>
                  <a:gd name="connsiteY0" fmla="*/ 181220 h 281441"/>
                  <a:gd name="connsiteX1" fmla="*/ 101204 w 283369"/>
                  <a:gd name="connsiteY1" fmla="*/ 7388 h 281441"/>
                  <a:gd name="connsiteX2" fmla="*/ 283369 w 283369"/>
                  <a:gd name="connsiteY2" fmla="*/ 281232 h 281441"/>
                  <a:gd name="connsiteX0" fmla="*/ 0 w 283369"/>
                  <a:gd name="connsiteY0" fmla="*/ 0 h 100012"/>
                  <a:gd name="connsiteX1" fmla="*/ 283369 w 283369"/>
                  <a:gd name="connsiteY1" fmla="*/ 100012 h 100012"/>
                  <a:gd name="connsiteX0" fmla="*/ 0 w 283369"/>
                  <a:gd name="connsiteY0" fmla="*/ 0 h 100012"/>
                  <a:gd name="connsiteX1" fmla="*/ 48816 w 283369"/>
                  <a:gd name="connsiteY1" fmla="*/ 4761 h 100012"/>
                  <a:gd name="connsiteX2" fmla="*/ 283369 w 283369"/>
                  <a:gd name="connsiteY2" fmla="*/ 100012 h 100012"/>
                  <a:gd name="connsiteX0" fmla="*/ 0 w 283369"/>
                  <a:gd name="connsiteY0" fmla="*/ 0 h 100012"/>
                  <a:gd name="connsiteX1" fmla="*/ 48816 w 283369"/>
                  <a:gd name="connsiteY1" fmla="*/ 4761 h 100012"/>
                  <a:gd name="connsiteX2" fmla="*/ 167879 w 283369"/>
                  <a:gd name="connsiteY2" fmla="*/ 97630 h 100012"/>
                  <a:gd name="connsiteX3" fmla="*/ 283369 w 283369"/>
                  <a:gd name="connsiteY3" fmla="*/ 100012 h 100012"/>
                  <a:gd name="connsiteX0" fmla="*/ 0 w 283369"/>
                  <a:gd name="connsiteY0" fmla="*/ 0 h 116680"/>
                  <a:gd name="connsiteX1" fmla="*/ 48816 w 283369"/>
                  <a:gd name="connsiteY1" fmla="*/ 4761 h 116680"/>
                  <a:gd name="connsiteX2" fmla="*/ 167879 w 283369"/>
                  <a:gd name="connsiteY2" fmla="*/ 97630 h 116680"/>
                  <a:gd name="connsiteX3" fmla="*/ 239316 w 283369"/>
                  <a:gd name="connsiteY3" fmla="*/ 116680 h 116680"/>
                  <a:gd name="connsiteX4" fmla="*/ 283369 w 283369"/>
                  <a:gd name="connsiteY4" fmla="*/ 100012 h 116680"/>
                  <a:gd name="connsiteX0" fmla="*/ 0 w 316706"/>
                  <a:gd name="connsiteY0" fmla="*/ 0 h 145255"/>
                  <a:gd name="connsiteX1" fmla="*/ 82153 w 316706"/>
                  <a:gd name="connsiteY1" fmla="*/ 33336 h 145255"/>
                  <a:gd name="connsiteX2" fmla="*/ 201216 w 316706"/>
                  <a:gd name="connsiteY2" fmla="*/ 126205 h 145255"/>
                  <a:gd name="connsiteX3" fmla="*/ 272653 w 316706"/>
                  <a:gd name="connsiteY3" fmla="*/ 145255 h 145255"/>
                  <a:gd name="connsiteX4" fmla="*/ 316706 w 316706"/>
                  <a:gd name="connsiteY4" fmla="*/ 128587 h 145255"/>
                  <a:gd name="connsiteX0" fmla="*/ 0 w 316706"/>
                  <a:gd name="connsiteY0" fmla="*/ 0 h 145255"/>
                  <a:gd name="connsiteX1" fmla="*/ 36910 w 316706"/>
                  <a:gd name="connsiteY1" fmla="*/ 28577 h 145255"/>
                  <a:gd name="connsiteX2" fmla="*/ 82153 w 316706"/>
                  <a:gd name="connsiteY2" fmla="*/ 33336 h 145255"/>
                  <a:gd name="connsiteX3" fmla="*/ 201216 w 316706"/>
                  <a:gd name="connsiteY3" fmla="*/ 126205 h 145255"/>
                  <a:gd name="connsiteX4" fmla="*/ 272653 w 316706"/>
                  <a:gd name="connsiteY4" fmla="*/ 145255 h 145255"/>
                  <a:gd name="connsiteX5" fmla="*/ 316706 w 316706"/>
                  <a:gd name="connsiteY5" fmla="*/ 128587 h 14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706" h="145255">
                    <a:moveTo>
                      <a:pt x="0" y="0"/>
                    </a:moveTo>
                    <a:cubicBezTo>
                      <a:pt x="14685" y="6351"/>
                      <a:pt x="22225" y="22226"/>
                      <a:pt x="36910" y="28577"/>
                    </a:cubicBezTo>
                    <a:lnTo>
                      <a:pt x="82153" y="33336"/>
                    </a:lnTo>
                    <a:cubicBezTo>
                      <a:pt x="125809" y="50799"/>
                      <a:pt x="157560" y="108742"/>
                      <a:pt x="201216" y="126205"/>
                    </a:cubicBezTo>
                    <a:cubicBezTo>
                      <a:pt x="224235" y="126205"/>
                      <a:pt x="249634" y="145255"/>
                      <a:pt x="272653" y="145255"/>
                    </a:cubicBezTo>
                    <a:lnTo>
                      <a:pt x="316706" y="128587"/>
                    </a:lnTo>
                  </a:path>
                </a:pathLst>
              </a:custGeom>
              <a:noFill/>
              <a:ln w="127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2" name="Serbest Form 228"/>
              <p:cNvSpPr/>
              <p:nvPr/>
            </p:nvSpPr>
            <p:spPr>
              <a:xfrm>
                <a:off x="9027771" y="1269236"/>
                <a:ext cx="9521" cy="79395"/>
              </a:xfrm>
              <a:custGeom>
                <a:avLst/>
                <a:gdLst>
                  <a:gd name="connsiteX0" fmla="*/ 0 w 109538"/>
                  <a:gd name="connsiteY0" fmla="*/ 0 h 66675"/>
                  <a:gd name="connsiteX1" fmla="*/ 109538 w 109538"/>
                  <a:gd name="connsiteY1" fmla="*/ 66675 h 66675"/>
                  <a:gd name="connsiteX0" fmla="*/ 0 w 97632"/>
                  <a:gd name="connsiteY0" fmla="*/ 0 h 69056"/>
                  <a:gd name="connsiteX1" fmla="*/ 97632 w 97632"/>
                  <a:gd name="connsiteY1" fmla="*/ 69056 h 69056"/>
                  <a:gd name="connsiteX0" fmla="*/ 0 w 85726"/>
                  <a:gd name="connsiteY0" fmla="*/ 0 h 69056"/>
                  <a:gd name="connsiteX1" fmla="*/ 85726 w 85726"/>
                  <a:gd name="connsiteY1" fmla="*/ 69056 h 69056"/>
                  <a:gd name="connsiteX0" fmla="*/ 0 w 85726"/>
                  <a:gd name="connsiteY0" fmla="*/ 0 h 69056"/>
                  <a:gd name="connsiteX1" fmla="*/ 85726 w 85726"/>
                  <a:gd name="connsiteY1" fmla="*/ 69056 h 69056"/>
                  <a:gd name="connsiteX0" fmla="*/ 0 w 22717"/>
                  <a:gd name="connsiteY0" fmla="*/ 0 h 88106"/>
                  <a:gd name="connsiteX1" fmla="*/ 16670 w 22717"/>
                  <a:gd name="connsiteY1" fmla="*/ 88106 h 88106"/>
                  <a:gd name="connsiteX0" fmla="*/ 0 w 16670"/>
                  <a:gd name="connsiteY0" fmla="*/ 0 h 88106"/>
                  <a:gd name="connsiteX1" fmla="*/ 16670 w 16670"/>
                  <a:gd name="connsiteY1" fmla="*/ 88106 h 88106"/>
                  <a:gd name="connsiteX0" fmla="*/ 0 w 7145"/>
                  <a:gd name="connsiteY0" fmla="*/ 0 h 80962"/>
                  <a:gd name="connsiteX1" fmla="*/ 7145 w 7145"/>
                  <a:gd name="connsiteY1" fmla="*/ 80962 h 80962"/>
                  <a:gd name="connsiteX0" fmla="*/ 13328 w 13328"/>
                  <a:gd name="connsiteY0" fmla="*/ 0 h 9706"/>
                  <a:gd name="connsiteX1" fmla="*/ 0 w 13328"/>
                  <a:gd name="connsiteY1" fmla="*/ 9706 h 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28" h="9706">
                    <a:moveTo>
                      <a:pt x="13328" y="0"/>
                    </a:moveTo>
                    <a:lnTo>
                      <a:pt x="0" y="9706"/>
                    </a:lnTo>
                  </a:path>
                </a:pathLst>
              </a:custGeom>
              <a:noFill/>
              <a:ln w="127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22" name="Grup 3"/>
          <p:cNvGrpSpPr>
            <a:grpSpLocks/>
          </p:cNvGrpSpPr>
          <p:nvPr/>
        </p:nvGrpSpPr>
        <p:grpSpPr bwMode="auto">
          <a:xfrm>
            <a:off x="673100" y="1584325"/>
            <a:ext cx="4784725" cy="1984375"/>
            <a:chOff x="672385" y="1871925"/>
            <a:chExt cx="4785629" cy="1984147"/>
          </a:xfrm>
        </p:grpSpPr>
        <p:grpSp>
          <p:nvGrpSpPr>
            <p:cNvPr id="11441" name="Grup 35840"/>
            <p:cNvGrpSpPr>
              <a:grpSpLocks/>
            </p:cNvGrpSpPr>
            <p:nvPr/>
          </p:nvGrpSpPr>
          <p:grpSpPr bwMode="auto">
            <a:xfrm>
              <a:off x="672385" y="1871925"/>
              <a:ext cx="4785629" cy="1713567"/>
              <a:chOff x="672385" y="1871925"/>
              <a:chExt cx="4785629" cy="1713567"/>
            </a:xfrm>
          </p:grpSpPr>
          <p:sp>
            <p:nvSpPr>
              <p:cNvPr id="282" name="Freeform 753"/>
              <p:cNvSpPr>
                <a:spLocks/>
              </p:cNvSpPr>
              <p:nvPr/>
            </p:nvSpPr>
            <p:spPr bwMode="auto">
              <a:xfrm>
                <a:off x="993121" y="1871925"/>
                <a:ext cx="31756" cy="130160"/>
              </a:xfrm>
              <a:custGeom>
                <a:avLst/>
                <a:gdLst>
                  <a:gd name="T0" fmla="*/ 0 w 10000"/>
                  <a:gd name="T1" fmla="*/ 1681560 h 10000"/>
                  <a:gd name="T2" fmla="*/ 106146 w 10000"/>
                  <a:gd name="T3" fmla="*/ 0 h 10000"/>
                  <a:gd name="T4" fmla="*/ 0 60000 65536"/>
                  <a:gd name="T5" fmla="*/ 0 60000 65536"/>
                  <a:gd name="T6" fmla="*/ 0 w 10000"/>
                  <a:gd name="T7" fmla="*/ 0 h 10000"/>
                  <a:gd name="T8" fmla="*/ 10000 w 10000"/>
                  <a:gd name="T9" fmla="*/ 10000 h 1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00" h="10000">
                    <a:moveTo>
                      <a:pt x="0" y="10000"/>
                    </a:moveTo>
                    <a:cubicBezTo>
                      <a:pt x="13564" y="5748"/>
                      <a:pt x="-4296" y="3516"/>
                      <a:pt x="10000" y="0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3" name="Freeform 753"/>
              <p:cNvSpPr>
                <a:spLocks/>
              </p:cNvSpPr>
              <p:nvPr/>
            </p:nvSpPr>
            <p:spPr bwMode="auto">
              <a:xfrm>
                <a:off x="672385" y="3308448"/>
                <a:ext cx="41283" cy="150795"/>
              </a:xfrm>
              <a:custGeom>
                <a:avLst/>
                <a:gdLst>
                  <a:gd name="T0" fmla="*/ 80580 w 16559"/>
                  <a:gd name="T1" fmla="*/ 2067405 h 11044"/>
                  <a:gd name="T2" fmla="*/ 84632 w 16559"/>
                  <a:gd name="T3" fmla="*/ 0 h 11044"/>
                  <a:gd name="T4" fmla="*/ 0 60000 65536"/>
                  <a:gd name="T5" fmla="*/ 0 60000 65536"/>
                  <a:gd name="T6" fmla="*/ 0 w 16559"/>
                  <a:gd name="T7" fmla="*/ 0 h 11044"/>
                  <a:gd name="T8" fmla="*/ 16559 w 16559"/>
                  <a:gd name="T9" fmla="*/ 11044 h 110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559" h="11044">
                    <a:moveTo>
                      <a:pt x="12928" y="11044"/>
                    </a:moveTo>
                    <a:cubicBezTo>
                      <a:pt x="30629" y="7014"/>
                      <a:pt x="-24154" y="5246"/>
                      <a:pt x="13578" y="0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4" name="Freeform 753"/>
              <p:cNvSpPr>
                <a:spLocks/>
              </p:cNvSpPr>
              <p:nvPr/>
            </p:nvSpPr>
            <p:spPr bwMode="auto">
              <a:xfrm>
                <a:off x="5356395" y="2986222"/>
                <a:ext cx="101619" cy="46033"/>
              </a:xfrm>
              <a:custGeom>
                <a:avLst/>
                <a:gdLst>
                  <a:gd name="T0" fmla="*/ 0 w 9016"/>
                  <a:gd name="T1" fmla="*/ 0 h 11856"/>
                  <a:gd name="T2" fmla="*/ 1319510 w 9016"/>
                  <a:gd name="T3" fmla="*/ 312277 h 11856"/>
                  <a:gd name="T4" fmla="*/ 0 60000 65536"/>
                  <a:gd name="T5" fmla="*/ 0 60000 65536"/>
                  <a:gd name="T6" fmla="*/ 0 w 9016"/>
                  <a:gd name="T7" fmla="*/ 0 h 11856"/>
                  <a:gd name="T8" fmla="*/ 9016 w 9016"/>
                  <a:gd name="T9" fmla="*/ 11856 h 118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16" h="11856">
                    <a:moveTo>
                      <a:pt x="0" y="0"/>
                    </a:moveTo>
                    <a:cubicBezTo>
                      <a:pt x="2020" y="8900"/>
                      <a:pt x="1878" y="8523"/>
                      <a:pt x="9016" y="11856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5" name="Freeform 855"/>
              <p:cNvSpPr>
                <a:spLocks/>
              </p:cNvSpPr>
              <p:nvPr/>
            </p:nvSpPr>
            <p:spPr bwMode="auto">
              <a:xfrm>
                <a:off x="2374507" y="2724315"/>
                <a:ext cx="939978" cy="233335"/>
              </a:xfrm>
              <a:custGeom>
                <a:avLst/>
                <a:gdLst>
                  <a:gd name="T0" fmla="*/ 71064310 w 10114"/>
                  <a:gd name="T1" fmla="*/ 0 h 10354"/>
                  <a:gd name="T2" fmla="*/ 53505532 w 10114"/>
                  <a:gd name="T3" fmla="*/ 4557692 h 10354"/>
                  <a:gd name="T4" fmla="*/ 40724582 w 10114"/>
                  <a:gd name="T5" fmla="*/ 3390948 h 10354"/>
                  <a:gd name="T6" fmla="*/ 31548207 w 10114"/>
                  <a:gd name="T7" fmla="*/ 2634329 h 10354"/>
                  <a:gd name="T8" fmla="*/ 18380920 w 10114"/>
                  <a:gd name="T9" fmla="*/ 2783400 h 10354"/>
                  <a:gd name="T10" fmla="*/ 9984433 w 10114"/>
                  <a:gd name="T11" fmla="*/ 1771593 h 10354"/>
                  <a:gd name="T12" fmla="*/ 0 w 10114"/>
                  <a:gd name="T13" fmla="*/ 1470306 h 103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14"/>
                  <a:gd name="T22" fmla="*/ 0 h 10354"/>
                  <a:gd name="T23" fmla="*/ 10114 w 10114"/>
                  <a:gd name="T24" fmla="*/ 10354 h 10354"/>
                  <a:gd name="connsiteX0" fmla="*/ 10114 w 10114"/>
                  <a:gd name="connsiteY0" fmla="*/ 0 h 10354"/>
                  <a:gd name="connsiteX1" fmla="*/ 7615 w 10114"/>
                  <a:gd name="connsiteY1" fmla="*/ 10090 h 10354"/>
                  <a:gd name="connsiteX2" fmla="*/ 5796 w 10114"/>
                  <a:gd name="connsiteY2" fmla="*/ 7507 h 10354"/>
                  <a:gd name="connsiteX3" fmla="*/ 4490 w 10114"/>
                  <a:gd name="connsiteY3" fmla="*/ 5832 h 10354"/>
                  <a:gd name="connsiteX4" fmla="*/ 2616 w 10114"/>
                  <a:gd name="connsiteY4" fmla="*/ 6162 h 10354"/>
                  <a:gd name="connsiteX5" fmla="*/ 1421 w 10114"/>
                  <a:gd name="connsiteY5" fmla="*/ 3922 h 10354"/>
                  <a:gd name="connsiteX6" fmla="*/ 0 w 10114"/>
                  <a:gd name="connsiteY6" fmla="*/ 3255 h 10354"/>
                  <a:gd name="connsiteX0" fmla="*/ 10972 w 10972"/>
                  <a:gd name="connsiteY0" fmla="*/ 0 h 10864"/>
                  <a:gd name="connsiteX1" fmla="*/ 7615 w 10972"/>
                  <a:gd name="connsiteY1" fmla="*/ 10573 h 10864"/>
                  <a:gd name="connsiteX2" fmla="*/ 5796 w 10972"/>
                  <a:gd name="connsiteY2" fmla="*/ 7990 h 10864"/>
                  <a:gd name="connsiteX3" fmla="*/ 4490 w 10972"/>
                  <a:gd name="connsiteY3" fmla="*/ 6315 h 10864"/>
                  <a:gd name="connsiteX4" fmla="*/ 2616 w 10972"/>
                  <a:gd name="connsiteY4" fmla="*/ 6645 h 10864"/>
                  <a:gd name="connsiteX5" fmla="*/ 1421 w 10972"/>
                  <a:gd name="connsiteY5" fmla="*/ 4405 h 10864"/>
                  <a:gd name="connsiteX6" fmla="*/ 0 w 10972"/>
                  <a:gd name="connsiteY6" fmla="*/ 3738 h 10864"/>
                  <a:gd name="connsiteX0" fmla="*/ 10972 w 10972"/>
                  <a:gd name="connsiteY0" fmla="*/ 0 h 10750"/>
                  <a:gd name="connsiteX1" fmla="*/ 10152 w 10972"/>
                  <a:gd name="connsiteY1" fmla="*/ 2182 h 10750"/>
                  <a:gd name="connsiteX2" fmla="*/ 7615 w 10972"/>
                  <a:gd name="connsiteY2" fmla="*/ 10573 h 10750"/>
                  <a:gd name="connsiteX3" fmla="*/ 5796 w 10972"/>
                  <a:gd name="connsiteY3" fmla="*/ 7990 h 10750"/>
                  <a:gd name="connsiteX4" fmla="*/ 4490 w 10972"/>
                  <a:gd name="connsiteY4" fmla="*/ 6315 h 10750"/>
                  <a:gd name="connsiteX5" fmla="*/ 2616 w 10972"/>
                  <a:gd name="connsiteY5" fmla="*/ 6645 h 10750"/>
                  <a:gd name="connsiteX6" fmla="*/ 1421 w 10972"/>
                  <a:gd name="connsiteY6" fmla="*/ 4405 h 10750"/>
                  <a:gd name="connsiteX7" fmla="*/ 0 w 10972"/>
                  <a:gd name="connsiteY7" fmla="*/ 3738 h 10750"/>
                  <a:gd name="connsiteX0" fmla="*/ 10972 w 10972"/>
                  <a:gd name="connsiteY0" fmla="*/ 182 h 11006"/>
                  <a:gd name="connsiteX1" fmla="*/ 10029 w 10972"/>
                  <a:gd name="connsiteY1" fmla="*/ 914 h 11006"/>
                  <a:gd name="connsiteX2" fmla="*/ 7615 w 10972"/>
                  <a:gd name="connsiteY2" fmla="*/ 10755 h 11006"/>
                  <a:gd name="connsiteX3" fmla="*/ 5796 w 10972"/>
                  <a:gd name="connsiteY3" fmla="*/ 8172 h 11006"/>
                  <a:gd name="connsiteX4" fmla="*/ 4490 w 10972"/>
                  <a:gd name="connsiteY4" fmla="*/ 6497 h 11006"/>
                  <a:gd name="connsiteX5" fmla="*/ 2616 w 10972"/>
                  <a:gd name="connsiteY5" fmla="*/ 6827 h 11006"/>
                  <a:gd name="connsiteX6" fmla="*/ 1421 w 10972"/>
                  <a:gd name="connsiteY6" fmla="*/ 4587 h 11006"/>
                  <a:gd name="connsiteX7" fmla="*/ 0 w 10972"/>
                  <a:gd name="connsiteY7" fmla="*/ 3920 h 11006"/>
                  <a:gd name="connsiteX0" fmla="*/ 11221 w 11221"/>
                  <a:gd name="connsiteY0" fmla="*/ 182 h 11006"/>
                  <a:gd name="connsiteX1" fmla="*/ 10278 w 11221"/>
                  <a:gd name="connsiteY1" fmla="*/ 914 h 11006"/>
                  <a:gd name="connsiteX2" fmla="*/ 7864 w 11221"/>
                  <a:gd name="connsiteY2" fmla="*/ 10755 h 11006"/>
                  <a:gd name="connsiteX3" fmla="*/ 6045 w 11221"/>
                  <a:gd name="connsiteY3" fmla="*/ 8172 h 11006"/>
                  <a:gd name="connsiteX4" fmla="*/ 4739 w 11221"/>
                  <a:gd name="connsiteY4" fmla="*/ 6497 h 11006"/>
                  <a:gd name="connsiteX5" fmla="*/ 2865 w 11221"/>
                  <a:gd name="connsiteY5" fmla="*/ 6827 h 11006"/>
                  <a:gd name="connsiteX6" fmla="*/ 1670 w 11221"/>
                  <a:gd name="connsiteY6" fmla="*/ 4587 h 11006"/>
                  <a:gd name="connsiteX7" fmla="*/ 0 w 11221"/>
                  <a:gd name="connsiteY7" fmla="*/ 3822 h 1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1006">
                    <a:moveTo>
                      <a:pt x="11221" y="182"/>
                    </a:moveTo>
                    <a:cubicBezTo>
                      <a:pt x="11084" y="546"/>
                      <a:pt x="10837" y="-848"/>
                      <a:pt x="10278" y="914"/>
                    </a:cubicBezTo>
                    <a:cubicBezTo>
                      <a:pt x="9719" y="2676"/>
                      <a:pt x="8569" y="9545"/>
                      <a:pt x="7864" y="10755"/>
                    </a:cubicBezTo>
                    <a:cubicBezTo>
                      <a:pt x="7159" y="11965"/>
                      <a:pt x="6671" y="8433"/>
                      <a:pt x="6045" y="8172"/>
                    </a:cubicBezTo>
                    <a:cubicBezTo>
                      <a:pt x="5420" y="7911"/>
                      <a:pt x="5250" y="6945"/>
                      <a:pt x="4739" y="6497"/>
                    </a:cubicBezTo>
                    <a:cubicBezTo>
                      <a:pt x="4227" y="6049"/>
                      <a:pt x="3461" y="6809"/>
                      <a:pt x="2865" y="6827"/>
                    </a:cubicBezTo>
                    <a:cubicBezTo>
                      <a:pt x="2267" y="6845"/>
                      <a:pt x="2428" y="5276"/>
                      <a:pt x="1670" y="4587"/>
                    </a:cubicBezTo>
                    <a:cubicBezTo>
                      <a:pt x="913" y="3898"/>
                      <a:pt x="426" y="4288"/>
                      <a:pt x="0" y="3822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6" name="Freeform 753"/>
              <p:cNvSpPr>
                <a:spLocks/>
              </p:cNvSpPr>
              <p:nvPr/>
            </p:nvSpPr>
            <p:spPr bwMode="auto">
              <a:xfrm>
                <a:off x="950250" y="3516386"/>
                <a:ext cx="49221" cy="69842"/>
              </a:xfrm>
              <a:custGeom>
                <a:avLst/>
                <a:gdLst>
                  <a:gd name="T0" fmla="*/ 0 w 11422"/>
                  <a:gd name="T1" fmla="*/ 475171 h 10351"/>
                  <a:gd name="T2" fmla="*/ 212316 w 11422"/>
                  <a:gd name="T3" fmla="*/ 0 h 10351"/>
                  <a:gd name="T4" fmla="*/ 0 60000 65536"/>
                  <a:gd name="T5" fmla="*/ 0 60000 65536"/>
                  <a:gd name="T6" fmla="*/ 0 w 11422"/>
                  <a:gd name="T7" fmla="*/ 0 h 10351"/>
                  <a:gd name="T8" fmla="*/ 11422 w 11422"/>
                  <a:gd name="T9" fmla="*/ 10351 h 103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22" h="10351">
                    <a:moveTo>
                      <a:pt x="0" y="10351"/>
                    </a:moveTo>
                    <a:lnTo>
                      <a:pt x="11422" y="0"/>
                    </a:lnTo>
                  </a:path>
                </a:pathLst>
              </a:custGeom>
              <a:noFill/>
              <a:ln w="31750">
                <a:solidFill>
                  <a:srgbClr val="3319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81" name="Freeform 856"/>
            <p:cNvSpPr>
              <a:spLocks/>
            </p:cNvSpPr>
            <p:nvPr/>
          </p:nvSpPr>
          <p:spPr bwMode="auto">
            <a:xfrm>
              <a:off x="2981046" y="2946540"/>
              <a:ext cx="333438" cy="909532"/>
            </a:xfrm>
            <a:custGeom>
              <a:avLst/>
              <a:gdLst>
                <a:gd name="T0" fmla="*/ 192656 w 13007"/>
                <a:gd name="T1" fmla="*/ 0 h 9795"/>
                <a:gd name="T2" fmla="*/ 176885 w 13007"/>
                <a:gd name="T3" fmla="*/ 6640602 h 9795"/>
                <a:gd name="T4" fmla="*/ 2301456 w 13007"/>
                <a:gd name="T5" fmla="*/ 22560882 h 9795"/>
                <a:gd name="T6" fmla="*/ 2227809 w 13007"/>
                <a:gd name="T7" fmla="*/ 38041257 h 9795"/>
                <a:gd name="T8" fmla="*/ 4011790 w 13007"/>
                <a:gd name="T9" fmla="*/ 43793589 h 9795"/>
                <a:gd name="T10" fmla="*/ 6333632 w 13007"/>
                <a:gd name="T11" fmla="*/ 55729444 h 9795"/>
                <a:gd name="T12" fmla="*/ 8552903 w 13007"/>
                <a:gd name="T13" fmla="*/ 75194246 h 9795"/>
                <a:gd name="T14" fmla="*/ 7241060 w 13007"/>
                <a:gd name="T15" fmla="*/ 84473831 h 97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07"/>
                <a:gd name="T25" fmla="*/ 0 h 9795"/>
                <a:gd name="T26" fmla="*/ 13007 w 13007"/>
                <a:gd name="T27" fmla="*/ 9795 h 97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07" h="9795">
                  <a:moveTo>
                    <a:pt x="293" y="0"/>
                  </a:moveTo>
                  <a:cubicBezTo>
                    <a:pt x="133" y="214"/>
                    <a:pt x="-265" y="334"/>
                    <a:pt x="269" y="770"/>
                  </a:cubicBezTo>
                  <a:cubicBezTo>
                    <a:pt x="803" y="1206"/>
                    <a:pt x="2323" y="2069"/>
                    <a:pt x="3500" y="2616"/>
                  </a:cubicBezTo>
                  <a:cubicBezTo>
                    <a:pt x="4020" y="3223"/>
                    <a:pt x="2800" y="3907"/>
                    <a:pt x="3388" y="4411"/>
                  </a:cubicBezTo>
                  <a:cubicBezTo>
                    <a:pt x="3592" y="4684"/>
                    <a:pt x="5641" y="4839"/>
                    <a:pt x="6101" y="5078"/>
                  </a:cubicBezTo>
                  <a:cubicBezTo>
                    <a:pt x="7074" y="5556"/>
                    <a:pt x="8404" y="6052"/>
                    <a:pt x="9632" y="6462"/>
                  </a:cubicBezTo>
                  <a:cubicBezTo>
                    <a:pt x="10690" y="7111"/>
                    <a:pt x="12777" y="8164"/>
                    <a:pt x="13007" y="8719"/>
                  </a:cubicBezTo>
                  <a:cubicBezTo>
                    <a:pt x="12443" y="8993"/>
                    <a:pt x="11012" y="9470"/>
                    <a:pt x="11012" y="979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7" name="Oval 1283"/>
          <p:cNvSpPr>
            <a:spLocks noChangeArrowheads="1"/>
          </p:cNvSpPr>
          <p:nvPr/>
        </p:nvSpPr>
        <p:spPr bwMode="auto">
          <a:xfrm>
            <a:off x="7396163" y="2924175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15" name="Text Box 888"/>
          <p:cNvSpPr txBox="1">
            <a:spLocks noChangeArrowheads="1"/>
          </p:cNvSpPr>
          <p:nvPr/>
        </p:nvSpPr>
        <p:spPr bwMode="auto">
          <a:xfrm>
            <a:off x="7340600" y="2757488"/>
            <a:ext cx="279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MUŞ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4" name="Grup 253"/>
          <p:cNvGrpSpPr>
            <a:grpSpLocks/>
          </p:cNvGrpSpPr>
          <p:nvPr/>
        </p:nvGrpSpPr>
        <p:grpSpPr bwMode="auto">
          <a:xfrm>
            <a:off x="476250" y="1200150"/>
            <a:ext cx="7739063" cy="3244850"/>
            <a:chOff x="476671" y="1487858"/>
            <a:chExt cx="7739363" cy="3244735"/>
          </a:xfrm>
        </p:grpSpPr>
        <p:grpSp>
          <p:nvGrpSpPr>
            <p:cNvPr id="11412" name="Grup 247"/>
            <p:cNvGrpSpPr>
              <a:grpSpLocks/>
            </p:cNvGrpSpPr>
            <p:nvPr/>
          </p:nvGrpSpPr>
          <p:grpSpPr bwMode="auto">
            <a:xfrm>
              <a:off x="476671" y="1487858"/>
              <a:ext cx="7739363" cy="3244735"/>
              <a:chOff x="476671" y="1487858"/>
              <a:chExt cx="7739363" cy="3244735"/>
            </a:xfrm>
          </p:grpSpPr>
          <p:grpSp>
            <p:nvGrpSpPr>
              <p:cNvPr id="11414" name="Grup 21"/>
              <p:cNvGrpSpPr>
                <a:grpSpLocks/>
              </p:cNvGrpSpPr>
              <p:nvPr/>
            </p:nvGrpSpPr>
            <p:grpSpPr bwMode="auto">
              <a:xfrm>
                <a:off x="476671" y="1487858"/>
                <a:ext cx="6804224" cy="3244735"/>
                <a:chOff x="476671" y="1634147"/>
                <a:chExt cx="6804224" cy="3244735"/>
              </a:xfrm>
            </p:grpSpPr>
            <p:grpSp>
              <p:nvGrpSpPr>
                <p:cNvPr id="11416" name="Grup 20"/>
                <p:cNvGrpSpPr>
                  <a:grpSpLocks/>
                </p:cNvGrpSpPr>
                <p:nvPr/>
              </p:nvGrpSpPr>
              <p:grpSpPr bwMode="auto">
                <a:xfrm>
                  <a:off x="476671" y="1634147"/>
                  <a:ext cx="4702544" cy="3244735"/>
                  <a:chOff x="476671" y="1634147"/>
                  <a:chExt cx="4702544" cy="3244735"/>
                </a:xfrm>
              </p:grpSpPr>
              <p:grpSp>
                <p:nvGrpSpPr>
                  <p:cNvPr id="11419" name="Grup 16"/>
                  <p:cNvGrpSpPr>
                    <a:grpSpLocks/>
                  </p:cNvGrpSpPr>
                  <p:nvPr/>
                </p:nvGrpSpPr>
                <p:grpSpPr bwMode="auto">
                  <a:xfrm>
                    <a:off x="476671" y="1634147"/>
                    <a:ext cx="3925290" cy="3009620"/>
                    <a:chOff x="476671" y="1634147"/>
                    <a:chExt cx="3925290" cy="3009620"/>
                  </a:xfrm>
                </p:grpSpPr>
                <p:grpSp>
                  <p:nvGrpSpPr>
                    <p:cNvPr id="11422" name="Gr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524" y="2153315"/>
                      <a:ext cx="1574861" cy="917542"/>
                      <a:chOff x="1701524" y="2153315"/>
                      <a:chExt cx="1574861" cy="917542"/>
                    </a:xfrm>
                  </p:grpSpPr>
                  <p:sp>
                    <p:nvSpPr>
                      <p:cNvPr id="317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2039" y="2302462"/>
                        <a:ext cx="25401" cy="65085"/>
                      </a:xfrm>
                      <a:custGeom>
                        <a:avLst/>
                        <a:gdLst>
                          <a:gd name="T0" fmla="*/ 0 w 12360"/>
                          <a:gd name="T1" fmla="*/ 321100 h 13406"/>
                          <a:gd name="T2" fmla="*/ 50340 w 12360"/>
                          <a:gd name="T3" fmla="*/ 0 h 13406"/>
                          <a:gd name="T4" fmla="*/ 0 60000 65536"/>
                          <a:gd name="T5" fmla="*/ 0 60000 65536"/>
                          <a:gd name="T6" fmla="*/ 0 w 12360"/>
                          <a:gd name="T7" fmla="*/ 0 h 13406"/>
                          <a:gd name="T8" fmla="*/ 12360 w 12360"/>
                          <a:gd name="T9" fmla="*/ 13406 h 1340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2360" h="13406">
                            <a:moveTo>
                              <a:pt x="0" y="13406"/>
                            </a:moveTo>
                            <a:lnTo>
                              <a:pt x="12360" y="0"/>
                            </a:lnTo>
                          </a:path>
                        </a:pathLst>
                      </a:custGeom>
                      <a:noFill/>
                      <a:ln w="31750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318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6392" y="2153242"/>
                        <a:ext cx="1574861" cy="917542"/>
                      </a:xfrm>
                      <a:custGeom>
                        <a:avLst/>
                        <a:gdLst>
                          <a:gd name="T0" fmla="*/ 0 w 53339"/>
                          <a:gd name="T1" fmla="*/ 7799 h 14701"/>
                          <a:gd name="T2" fmla="*/ 2763992 w 53339"/>
                          <a:gd name="T3" fmla="*/ 3374677 h 14701"/>
                          <a:gd name="T4" fmla="*/ 4714669 w 53339"/>
                          <a:gd name="T5" fmla="*/ 6348444 h 14701"/>
                          <a:gd name="T6" fmla="*/ 5598578 w 53339"/>
                          <a:gd name="T7" fmla="*/ 8131143 h 14701"/>
                          <a:gd name="T8" fmla="*/ 12122705 w 53339"/>
                          <a:gd name="T9" fmla="*/ 8874633 h 14701"/>
                          <a:gd name="T10" fmla="*/ 16061748 w 53339"/>
                          <a:gd name="T11" fmla="*/ 12288240 h 14701"/>
                          <a:gd name="T12" fmla="*/ 18429239 w 53339"/>
                          <a:gd name="T13" fmla="*/ 12416699 h 14701"/>
                          <a:gd name="T14" fmla="*/ 18797692 w 53339"/>
                          <a:gd name="T15" fmla="*/ 14814366 h 14701"/>
                          <a:gd name="T16" fmla="*/ 15214566 w 53339"/>
                          <a:gd name="T17" fmla="*/ 20656837 h 14701"/>
                          <a:gd name="T18" fmla="*/ 13737767 w 53339"/>
                          <a:gd name="T19" fmla="*/ 23482679 h 14701"/>
                          <a:gd name="T20" fmla="*/ 14274525 w 53339"/>
                          <a:gd name="T21" fmla="*/ 26254055 h 14701"/>
                          <a:gd name="T22" fmla="*/ 13885733 w 53339"/>
                          <a:gd name="T23" fmla="*/ 31010520 h 14701"/>
                          <a:gd name="T24" fmla="*/ 13526952 w 53339"/>
                          <a:gd name="T25" fmla="*/ 35066428 h 14701"/>
                          <a:gd name="T26" fmla="*/ 13937015 w 53339"/>
                          <a:gd name="T27" fmla="*/ 41854711 h 14701"/>
                          <a:gd name="T28" fmla="*/ 15617850 w 53339"/>
                          <a:gd name="T29" fmla="*/ 44380836 h 14701"/>
                          <a:gd name="T30" fmla="*/ 16961148 w 53339"/>
                          <a:gd name="T31" fmla="*/ 44972470 h 14701"/>
                          <a:gd name="T32" fmla="*/ 22576174 w 53339"/>
                          <a:gd name="T33" fmla="*/ 47471394 h 14701"/>
                          <a:gd name="T34" fmla="*/ 26723141 w 53339"/>
                          <a:gd name="T35" fmla="*/ 48066895 h 14701"/>
                          <a:gd name="T36" fmla="*/ 31240520 w 53339"/>
                          <a:gd name="T37" fmla="*/ 52079935 h 14701"/>
                          <a:gd name="T38" fmla="*/ 35017082 w 53339"/>
                          <a:gd name="T39" fmla="*/ 50892799 h 14701"/>
                          <a:gd name="T40" fmla="*/ 38348774 w 53339"/>
                          <a:gd name="T41" fmla="*/ 52823423 h 14701"/>
                          <a:gd name="T42" fmla="*/ 40719153 w 53339"/>
                          <a:gd name="T43" fmla="*/ 54306406 h 14701"/>
                          <a:gd name="T44" fmla="*/ 41015085 w 53339"/>
                          <a:gd name="T45" fmla="*/ 56089106 h 14701"/>
                          <a:gd name="T46" fmla="*/ 41978326 w 53339"/>
                          <a:gd name="T47" fmla="*/ 57132248 h 14701"/>
                          <a:gd name="T48" fmla="*/ 44051809 w 53339"/>
                          <a:gd name="T49" fmla="*/ 53415056 h 14701"/>
                          <a:gd name="T50" fmla="*/ 46198778 w 53339"/>
                          <a:gd name="T51" fmla="*/ 49257961 h 14701"/>
                          <a:gd name="T52" fmla="*/ 48717123 w 53339"/>
                          <a:gd name="T53" fmla="*/ 43462223 h 14701"/>
                          <a:gd name="T54" fmla="*/ 51584610 w 53339"/>
                          <a:gd name="T55" fmla="*/ 42298421 h 14701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53339"/>
                          <a:gd name="T85" fmla="*/ 0 h 14701"/>
                          <a:gd name="T86" fmla="*/ 53339 w 53339"/>
                          <a:gd name="T87" fmla="*/ 14701 h 14701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53339" h="14701">
                            <a:moveTo>
                              <a:pt x="0" y="2"/>
                            </a:moveTo>
                            <a:cubicBezTo>
                              <a:pt x="463" y="-49"/>
                              <a:pt x="2395" y="842"/>
                              <a:pt x="2858" y="867"/>
                            </a:cubicBezTo>
                            <a:cubicBezTo>
                              <a:pt x="3506" y="995"/>
                              <a:pt x="3950" y="1606"/>
                              <a:pt x="4875" y="1631"/>
                            </a:cubicBezTo>
                            <a:lnTo>
                              <a:pt x="5789" y="2089"/>
                            </a:lnTo>
                            <a:cubicBezTo>
                              <a:pt x="6113" y="2190"/>
                              <a:pt x="12211" y="2254"/>
                              <a:pt x="12535" y="2280"/>
                            </a:cubicBezTo>
                            <a:cubicBezTo>
                              <a:pt x="13137" y="2560"/>
                              <a:pt x="15775" y="3056"/>
                              <a:pt x="16608" y="3157"/>
                            </a:cubicBezTo>
                            <a:cubicBezTo>
                              <a:pt x="17554" y="3270"/>
                              <a:pt x="18444" y="3304"/>
                              <a:pt x="19056" y="3190"/>
                            </a:cubicBezTo>
                            <a:cubicBezTo>
                              <a:pt x="19438" y="3000"/>
                              <a:pt x="19411" y="3659"/>
                              <a:pt x="19437" y="3806"/>
                            </a:cubicBezTo>
                            <a:cubicBezTo>
                              <a:pt x="18896" y="4197"/>
                              <a:pt x="16946" y="5332"/>
                              <a:pt x="15732" y="5307"/>
                            </a:cubicBezTo>
                            <a:cubicBezTo>
                              <a:pt x="14860" y="5678"/>
                              <a:pt x="14367" y="5793"/>
                              <a:pt x="14205" y="6033"/>
                            </a:cubicBezTo>
                            <a:cubicBezTo>
                              <a:pt x="14251" y="6313"/>
                              <a:pt x="14297" y="6592"/>
                              <a:pt x="14760" y="6745"/>
                            </a:cubicBezTo>
                            <a:cubicBezTo>
                              <a:pt x="14760" y="7042"/>
                              <a:pt x="14512" y="7641"/>
                              <a:pt x="14358" y="7967"/>
                            </a:cubicBezTo>
                            <a:cubicBezTo>
                              <a:pt x="14219" y="8272"/>
                              <a:pt x="14172" y="8730"/>
                              <a:pt x="13987" y="9009"/>
                            </a:cubicBezTo>
                            <a:cubicBezTo>
                              <a:pt x="14124" y="9518"/>
                              <a:pt x="14051" y="10354"/>
                              <a:pt x="14411" y="10753"/>
                            </a:cubicBezTo>
                            <a:cubicBezTo>
                              <a:pt x="14503" y="11084"/>
                              <a:pt x="15593" y="11351"/>
                              <a:pt x="16149" y="11402"/>
                            </a:cubicBezTo>
                            <a:cubicBezTo>
                              <a:pt x="16566" y="11529"/>
                              <a:pt x="17075" y="11503"/>
                              <a:pt x="17538" y="11554"/>
                            </a:cubicBezTo>
                            <a:cubicBezTo>
                              <a:pt x="18112" y="11572"/>
                              <a:pt x="17377" y="12291"/>
                              <a:pt x="23344" y="12196"/>
                            </a:cubicBezTo>
                            <a:cubicBezTo>
                              <a:pt x="25026" y="12379"/>
                              <a:pt x="25488" y="12203"/>
                              <a:pt x="27632" y="12349"/>
                            </a:cubicBezTo>
                            <a:cubicBezTo>
                              <a:pt x="29125" y="12470"/>
                              <a:pt x="30874" y="13259"/>
                              <a:pt x="32303" y="13380"/>
                            </a:cubicBezTo>
                            <a:cubicBezTo>
                              <a:pt x="33732" y="13501"/>
                              <a:pt x="34983" y="12967"/>
                              <a:pt x="36208" y="13075"/>
                            </a:cubicBezTo>
                            <a:lnTo>
                              <a:pt x="39653" y="13571"/>
                            </a:lnTo>
                            <a:cubicBezTo>
                              <a:pt x="42601" y="13921"/>
                              <a:pt x="41121" y="13927"/>
                              <a:pt x="42104" y="13952"/>
                            </a:cubicBezTo>
                            <a:cubicBezTo>
                              <a:pt x="42614" y="14079"/>
                              <a:pt x="42193" y="14289"/>
                              <a:pt x="42410" y="14410"/>
                            </a:cubicBezTo>
                            <a:cubicBezTo>
                              <a:pt x="42627" y="14531"/>
                              <a:pt x="42934" y="14780"/>
                              <a:pt x="43406" y="14678"/>
                            </a:cubicBezTo>
                            <a:cubicBezTo>
                              <a:pt x="43878" y="14576"/>
                              <a:pt x="44886" y="13984"/>
                              <a:pt x="45550" y="13723"/>
                            </a:cubicBezTo>
                            <a:cubicBezTo>
                              <a:pt x="46214" y="13462"/>
                              <a:pt x="47042" y="13164"/>
                              <a:pt x="47770" y="12655"/>
                            </a:cubicBezTo>
                            <a:cubicBezTo>
                              <a:pt x="48498" y="12146"/>
                              <a:pt x="49510" y="11483"/>
                              <a:pt x="50374" y="11166"/>
                            </a:cubicBezTo>
                            <a:cubicBezTo>
                              <a:pt x="52042" y="10544"/>
                              <a:pt x="52666" y="11190"/>
                              <a:pt x="53339" y="10867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423" name="Gr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671" y="1634147"/>
                      <a:ext cx="1160790" cy="515124"/>
                      <a:chOff x="476671" y="1634147"/>
                      <a:chExt cx="1160790" cy="515124"/>
                    </a:xfrm>
                  </p:grpSpPr>
                  <p:sp>
                    <p:nvSpPr>
                      <p:cNvPr id="315" name="Freeform 7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671" y="1634147"/>
                        <a:ext cx="1160508" cy="614342"/>
                      </a:xfrm>
                      <a:custGeom>
                        <a:avLst/>
                        <a:gdLst>
                          <a:gd name="T0" fmla="*/ 0 w 10750"/>
                          <a:gd name="T1" fmla="*/ 0 h 11037"/>
                          <a:gd name="T2" fmla="*/ 11892967 w 10750"/>
                          <a:gd name="T3" fmla="*/ 1888601 h 11037"/>
                          <a:gd name="T4" fmla="*/ 17944410 w 10750"/>
                          <a:gd name="T5" fmla="*/ 4482984 h 11037"/>
                          <a:gd name="T6" fmla="*/ 20521255 w 10750"/>
                          <a:gd name="T7" fmla="*/ 6306244 h 11037"/>
                          <a:gd name="T8" fmla="*/ 28846336 w 10750"/>
                          <a:gd name="T9" fmla="*/ 11743304 h 11037"/>
                          <a:gd name="T10" fmla="*/ 42383302 w 10750"/>
                          <a:gd name="T11" fmla="*/ 11891443 h 11037"/>
                          <a:gd name="T12" fmla="*/ 52352379 w 10750"/>
                          <a:gd name="T13" fmla="*/ 13668966 h 11037"/>
                          <a:gd name="T14" fmla="*/ 60584281 w 10750"/>
                          <a:gd name="T15" fmla="*/ 18707397 h 11037"/>
                          <a:gd name="T16" fmla="*/ 71952460 w 10750"/>
                          <a:gd name="T17" fmla="*/ 17753319 h 11037"/>
                          <a:gd name="T18" fmla="*/ 83390718 w 10750"/>
                          <a:gd name="T19" fmla="*/ 15004265 h 11037"/>
                          <a:gd name="T20" fmla="*/ 92893428 w 10750"/>
                          <a:gd name="T21" fmla="*/ 17559441 h 11037"/>
                          <a:gd name="T22" fmla="*/ 99726105 w 10750"/>
                          <a:gd name="T23" fmla="*/ 18419848 h 11037"/>
                          <a:gd name="T24" fmla="*/ 107748079 w 10750"/>
                          <a:gd name="T25" fmla="*/ 21116629 h 11037"/>
                          <a:gd name="T26" fmla="*/ 112831689 w 10750"/>
                          <a:gd name="T27" fmla="*/ 21199379 h 11037"/>
                          <a:gd name="T28" fmla="*/ 118486759 w 10750"/>
                          <a:gd name="T29" fmla="*/ 23087979 h 11037"/>
                          <a:gd name="T30" fmla="*/ 125342653 w 10750"/>
                          <a:gd name="T31" fmla="*/ 24042104 h 11037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0750"/>
                          <a:gd name="T49" fmla="*/ 0 h 11037"/>
                          <a:gd name="T50" fmla="*/ 10750 w 10750"/>
                          <a:gd name="T51" fmla="*/ 11037 h 11037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0750" h="11037">
                            <a:moveTo>
                              <a:pt x="0" y="0"/>
                            </a:moveTo>
                            <a:cubicBezTo>
                              <a:pt x="280" y="170"/>
                              <a:pt x="767" y="493"/>
                              <a:pt x="1020" y="867"/>
                            </a:cubicBezTo>
                            <a:cubicBezTo>
                              <a:pt x="1127" y="1037"/>
                              <a:pt x="1432" y="1854"/>
                              <a:pt x="1539" y="2058"/>
                            </a:cubicBezTo>
                            <a:cubicBezTo>
                              <a:pt x="1666" y="2353"/>
                              <a:pt x="1615" y="2340"/>
                              <a:pt x="1760" y="2895"/>
                            </a:cubicBezTo>
                            <a:cubicBezTo>
                              <a:pt x="1905" y="3450"/>
                              <a:pt x="2191" y="4921"/>
                              <a:pt x="2474" y="5391"/>
                            </a:cubicBezTo>
                            <a:cubicBezTo>
                              <a:pt x="2794" y="5992"/>
                              <a:pt x="3266" y="5278"/>
                              <a:pt x="3635" y="5459"/>
                            </a:cubicBezTo>
                            <a:cubicBezTo>
                              <a:pt x="3968" y="5663"/>
                              <a:pt x="4196" y="5799"/>
                              <a:pt x="4490" y="6275"/>
                            </a:cubicBezTo>
                            <a:cubicBezTo>
                              <a:pt x="4805" y="6746"/>
                              <a:pt x="4903" y="8327"/>
                              <a:pt x="5196" y="8588"/>
                            </a:cubicBezTo>
                            <a:cubicBezTo>
                              <a:pt x="5480" y="8884"/>
                              <a:pt x="5845" y="8433"/>
                              <a:pt x="6171" y="8150"/>
                            </a:cubicBezTo>
                            <a:cubicBezTo>
                              <a:pt x="6497" y="7867"/>
                              <a:pt x="6827" y="6843"/>
                              <a:pt x="7152" y="6888"/>
                            </a:cubicBezTo>
                            <a:cubicBezTo>
                              <a:pt x="7423" y="6967"/>
                              <a:pt x="7634" y="7619"/>
                              <a:pt x="7967" y="8061"/>
                            </a:cubicBezTo>
                            <a:cubicBezTo>
                              <a:pt x="8186" y="8339"/>
                              <a:pt x="8341" y="8184"/>
                              <a:pt x="8553" y="8456"/>
                            </a:cubicBezTo>
                            <a:cubicBezTo>
                              <a:pt x="8765" y="8728"/>
                              <a:pt x="9057" y="9430"/>
                              <a:pt x="9241" y="9694"/>
                            </a:cubicBezTo>
                            <a:cubicBezTo>
                              <a:pt x="9425" y="9958"/>
                              <a:pt x="9520" y="9632"/>
                              <a:pt x="9677" y="9732"/>
                            </a:cubicBezTo>
                            <a:cubicBezTo>
                              <a:pt x="9834" y="9832"/>
                              <a:pt x="9983" y="10382"/>
                              <a:pt x="10162" y="10599"/>
                            </a:cubicBezTo>
                            <a:cubicBezTo>
                              <a:pt x="10341" y="10817"/>
                              <a:pt x="10656" y="10913"/>
                              <a:pt x="10750" y="11037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  <p:sp>
                    <p:nvSpPr>
                      <p:cNvPr id="316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4183" y="1699233"/>
                        <a:ext cx="114304" cy="200018"/>
                      </a:xfrm>
                      <a:custGeom>
                        <a:avLst/>
                        <a:gdLst>
                          <a:gd name="T0" fmla="*/ 0 w 11158"/>
                          <a:gd name="T1" fmla="*/ 3239505 h 12353"/>
                          <a:gd name="T2" fmla="*/ 433455 w 11158"/>
                          <a:gd name="T3" fmla="*/ 2455393 h 12353"/>
                          <a:gd name="T4" fmla="*/ 1178764 w 11158"/>
                          <a:gd name="T5" fmla="*/ 0 h 12353"/>
                          <a:gd name="T6" fmla="*/ 0 60000 65536"/>
                          <a:gd name="T7" fmla="*/ 0 60000 65536"/>
                          <a:gd name="T8" fmla="*/ 0 60000 65536"/>
                          <a:gd name="T9" fmla="*/ 0 w 11158"/>
                          <a:gd name="T10" fmla="*/ 0 h 12353"/>
                          <a:gd name="T11" fmla="*/ 11158 w 11158"/>
                          <a:gd name="T12" fmla="*/ 12353 h 1235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158" h="12353">
                            <a:moveTo>
                              <a:pt x="0" y="12353"/>
                            </a:moveTo>
                            <a:cubicBezTo>
                              <a:pt x="1136" y="11258"/>
                              <a:pt x="2967" y="10458"/>
                              <a:pt x="4103" y="9363"/>
                            </a:cubicBezTo>
                            <a:lnTo>
                              <a:pt x="11158" y="0"/>
                            </a:lnTo>
                          </a:path>
                        </a:pathLst>
                      </a:custGeom>
                      <a:noFill/>
                      <a:ln w="31750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424" name="Gr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0800" y="2522037"/>
                      <a:ext cx="3631161" cy="2121730"/>
                      <a:chOff x="770800" y="2522037"/>
                      <a:chExt cx="3631161" cy="2121730"/>
                    </a:xfrm>
                  </p:grpSpPr>
                  <p:grpSp>
                    <p:nvGrpSpPr>
                      <p:cNvPr id="11425" name="Gr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70800" y="2522037"/>
                        <a:ext cx="3631161" cy="2121730"/>
                        <a:chOff x="770800" y="2522037"/>
                        <a:chExt cx="3631161" cy="2121730"/>
                      </a:xfrm>
                    </p:grpSpPr>
                    <p:grpSp>
                      <p:nvGrpSpPr>
                        <p:cNvPr id="11427" name="Gr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0800" y="2522037"/>
                          <a:ext cx="3631161" cy="2121730"/>
                          <a:chOff x="770800" y="2522037"/>
                          <a:chExt cx="3631161" cy="2121730"/>
                        </a:xfrm>
                      </p:grpSpPr>
                      <p:grpSp>
                        <p:nvGrpSpPr>
                          <p:cNvPr id="11429" name="Grup 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0800" y="2522037"/>
                            <a:ext cx="3631161" cy="2121730"/>
                            <a:chOff x="770800" y="2522037"/>
                            <a:chExt cx="3631161" cy="2121730"/>
                          </a:xfrm>
                        </p:grpSpPr>
                        <p:grpSp>
                          <p:nvGrpSpPr>
                            <p:cNvPr id="11432" name="Grup 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0800" y="2522037"/>
                              <a:ext cx="3631161" cy="2121730"/>
                              <a:chOff x="770800" y="2522037"/>
                              <a:chExt cx="3631161" cy="2121730"/>
                            </a:xfrm>
                          </p:grpSpPr>
                          <p:sp>
                            <p:nvSpPr>
                              <p:cNvPr id="312" name="Freeform 7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37293" y="3562891"/>
                                <a:ext cx="1965401" cy="1081049"/>
                              </a:xfrm>
                              <a:custGeom>
                                <a:avLst/>
                                <a:gdLst>
                                  <a:gd name="T0" fmla="*/ 526214954 w 25978"/>
                                  <a:gd name="T1" fmla="*/ 33488629 h 39858"/>
                                  <a:gd name="T2" fmla="*/ 515499369 w 25978"/>
                                  <a:gd name="T3" fmla="*/ 29269135 h 39858"/>
                                  <a:gd name="T4" fmla="*/ 507032220 w 25978"/>
                                  <a:gd name="T5" fmla="*/ 24575811 h 39858"/>
                                  <a:gd name="T6" fmla="*/ 477215310 w 25978"/>
                                  <a:gd name="T7" fmla="*/ 22850033 h 39858"/>
                                  <a:gd name="T8" fmla="*/ 447398115 w 25978"/>
                                  <a:gd name="T9" fmla="*/ 26300720 h 39858"/>
                                  <a:gd name="T10" fmla="*/ 402652255 w 25978"/>
                                  <a:gd name="T11" fmla="*/ 29683376 h 39858"/>
                                  <a:gd name="T12" fmla="*/ 359931952 w 25978"/>
                                  <a:gd name="T13" fmla="*/ 20778102 h 39858"/>
                                  <a:gd name="T14" fmla="*/ 355536412 w 25978"/>
                                  <a:gd name="T15" fmla="*/ 11391421 h 39858"/>
                                  <a:gd name="T16" fmla="*/ 333518012 w 25978"/>
                                  <a:gd name="T17" fmla="*/ 10701609 h 39858"/>
                                  <a:gd name="T18" fmla="*/ 311823541 w 25978"/>
                                  <a:gd name="T19" fmla="*/ 10010955 h 39858"/>
                                  <a:gd name="T20" fmla="*/ 303012253 w 25978"/>
                                  <a:gd name="T21" fmla="*/ 10218496 h 39858"/>
                                  <a:gd name="T22" fmla="*/ 277590668 w 25978"/>
                                  <a:gd name="T23" fmla="*/ 6007413 h 39858"/>
                                  <a:gd name="T24" fmla="*/ 232520735 w 25978"/>
                                  <a:gd name="T25" fmla="*/ 2142513 h 39858"/>
                                  <a:gd name="T26" fmla="*/ 212183468 w 25978"/>
                                  <a:gd name="T27" fmla="*/ 141163 h 39858"/>
                                  <a:gd name="T28" fmla="*/ 187146799 w 25978"/>
                                  <a:gd name="T29" fmla="*/ 494040 h 39858"/>
                                  <a:gd name="T30" fmla="*/ 170476086 w 25978"/>
                                  <a:gd name="T31" fmla="*/ 3394397 h 39858"/>
                                  <a:gd name="T32" fmla="*/ 156560057 w 25978"/>
                                  <a:gd name="T33" fmla="*/ 3256596 h 39858"/>
                                  <a:gd name="T34" fmla="*/ 142988275 w 25978"/>
                                  <a:gd name="T35" fmla="*/ 6983725 h 39858"/>
                                  <a:gd name="T36" fmla="*/ 110213868 w 25978"/>
                                  <a:gd name="T37" fmla="*/ 7605480 h 39858"/>
                                  <a:gd name="T38" fmla="*/ 98647611 w 25978"/>
                                  <a:gd name="T39" fmla="*/ 8225552 h 39858"/>
                                  <a:gd name="T40" fmla="*/ 87587744 w 25978"/>
                                  <a:gd name="T41" fmla="*/ 6982885 h 39858"/>
                                  <a:gd name="T42" fmla="*/ 70937081 w 25978"/>
                                  <a:gd name="T43" fmla="*/ 6017501 h 39858"/>
                                  <a:gd name="T44" fmla="*/ 62287757 w 25978"/>
                                  <a:gd name="T45" fmla="*/ 4705964 h 39858"/>
                                  <a:gd name="T46" fmla="*/ 46913333 w 25978"/>
                                  <a:gd name="T47" fmla="*/ 4910954 h 39858"/>
                                  <a:gd name="T48" fmla="*/ 36076193 w 25978"/>
                                  <a:gd name="T49" fmla="*/ 3601097 h 39858"/>
                                  <a:gd name="T50" fmla="*/ 19466253 w 25978"/>
                                  <a:gd name="T51" fmla="*/ 1875318 h 39858"/>
                                  <a:gd name="T52" fmla="*/ 7130158 w 25978"/>
                                  <a:gd name="T53" fmla="*/ 2497072 h 39858"/>
                                  <a:gd name="T54" fmla="*/ 20210 w 25978"/>
                                  <a:gd name="T55" fmla="*/ 3945570 h 39858"/>
                                  <a:gd name="T56" fmla="*/ 11525699 w 25978"/>
                                  <a:gd name="T57" fmla="*/ 5740248 h 39858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w 25978"/>
                                  <a:gd name="T88" fmla="*/ 0 h 39858"/>
                                  <a:gd name="T89" fmla="*/ 25978 w 25978"/>
                                  <a:gd name="T90" fmla="*/ 39858 h 39858"/>
                                  <a:gd name="connsiteX0" fmla="*/ 25638 w 25638"/>
                                  <a:gd name="connsiteY0" fmla="*/ 39858 h 39858"/>
                                  <a:gd name="connsiteX1" fmla="*/ 25109 w 25638"/>
                                  <a:gd name="connsiteY1" fmla="*/ 34836 h 39858"/>
                                  <a:gd name="connsiteX2" fmla="*/ 24691 w 25638"/>
                                  <a:gd name="connsiteY2" fmla="*/ 29250 h 39858"/>
                                  <a:gd name="connsiteX3" fmla="*/ 23219 w 25638"/>
                                  <a:gd name="connsiteY3" fmla="*/ 27196 h 39858"/>
                                  <a:gd name="connsiteX4" fmla="*/ 21747 w 25638"/>
                                  <a:gd name="connsiteY4" fmla="*/ 31303 h 39858"/>
                                  <a:gd name="connsiteX5" fmla="*/ 19538 w 25638"/>
                                  <a:gd name="connsiteY5" fmla="*/ 35329 h 39858"/>
                                  <a:gd name="connsiteX6" fmla="*/ 17429 w 25638"/>
                                  <a:gd name="connsiteY6" fmla="*/ 24730 h 39858"/>
                                  <a:gd name="connsiteX7" fmla="*/ 17212 w 25638"/>
                                  <a:gd name="connsiteY7" fmla="*/ 13558 h 39858"/>
                                  <a:gd name="connsiteX8" fmla="*/ 16125 w 25638"/>
                                  <a:gd name="connsiteY8" fmla="*/ 12737 h 39858"/>
                                  <a:gd name="connsiteX9" fmla="*/ 15054 w 25638"/>
                                  <a:gd name="connsiteY9" fmla="*/ 11915 h 39858"/>
                                  <a:gd name="connsiteX10" fmla="*/ 14619 w 25638"/>
                                  <a:gd name="connsiteY10" fmla="*/ 12162 h 39858"/>
                                  <a:gd name="connsiteX11" fmla="*/ 13364 w 25638"/>
                                  <a:gd name="connsiteY11" fmla="*/ 7150 h 39858"/>
                                  <a:gd name="connsiteX12" fmla="*/ 11139 w 25638"/>
                                  <a:gd name="connsiteY12" fmla="*/ 2550 h 39858"/>
                                  <a:gd name="connsiteX13" fmla="*/ 10135 w 25638"/>
                                  <a:gd name="connsiteY13" fmla="*/ 168 h 39858"/>
                                  <a:gd name="connsiteX14" fmla="*/ 8899 w 25638"/>
                                  <a:gd name="connsiteY14" fmla="*/ 588 h 39858"/>
                                  <a:gd name="connsiteX15" fmla="*/ 8076 w 25638"/>
                                  <a:gd name="connsiteY15" fmla="*/ 4040 h 39858"/>
                                  <a:gd name="connsiteX16" fmla="*/ 7389 w 25638"/>
                                  <a:gd name="connsiteY16" fmla="*/ 3876 h 39858"/>
                                  <a:gd name="connsiteX17" fmla="*/ 6719 w 25638"/>
                                  <a:gd name="connsiteY17" fmla="*/ 8312 h 39858"/>
                                  <a:gd name="connsiteX18" fmla="*/ 5101 w 25638"/>
                                  <a:gd name="connsiteY18" fmla="*/ 9052 h 39858"/>
                                  <a:gd name="connsiteX19" fmla="*/ 4530 w 25638"/>
                                  <a:gd name="connsiteY19" fmla="*/ 9790 h 39858"/>
                                  <a:gd name="connsiteX20" fmla="*/ 3984 w 25638"/>
                                  <a:gd name="connsiteY20" fmla="*/ 8311 h 39858"/>
                                  <a:gd name="connsiteX21" fmla="*/ 3162 w 25638"/>
                                  <a:gd name="connsiteY21" fmla="*/ 7162 h 39858"/>
                                  <a:gd name="connsiteX22" fmla="*/ 2735 w 25638"/>
                                  <a:gd name="connsiteY22" fmla="*/ 5601 h 39858"/>
                                  <a:gd name="connsiteX23" fmla="*/ 1976 w 25638"/>
                                  <a:gd name="connsiteY23" fmla="*/ 5845 h 39858"/>
                                  <a:gd name="connsiteX24" fmla="*/ 1441 w 25638"/>
                                  <a:gd name="connsiteY24" fmla="*/ 4286 h 39858"/>
                                  <a:gd name="connsiteX25" fmla="*/ 621 w 25638"/>
                                  <a:gd name="connsiteY25" fmla="*/ 2232 h 39858"/>
                                  <a:gd name="connsiteX26" fmla="*/ 12 w 25638"/>
                                  <a:gd name="connsiteY26" fmla="*/ 2972 h 39858"/>
                                  <a:gd name="connsiteX27" fmla="*/ 229 w 25638"/>
                                  <a:gd name="connsiteY27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3755 w 25409"/>
                                  <a:gd name="connsiteY20" fmla="*/ 8311 h 39858"/>
                                  <a:gd name="connsiteX21" fmla="*/ 2933 w 25409"/>
                                  <a:gd name="connsiteY21" fmla="*/ 7162 h 39858"/>
                                  <a:gd name="connsiteX22" fmla="*/ 2506 w 25409"/>
                                  <a:gd name="connsiteY22" fmla="*/ 5601 h 39858"/>
                                  <a:gd name="connsiteX23" fmla="*/ 1747 w 25409"/>
                                  <a:gd name="connsiteY23" fmla="*/ 5845 h 39858"/>
                                  <a:gd name="connsiteX24" fmla="*/ 1212 w 25409"/>
                                  <a:gd name="connsiteY24" fmla="*/ 4286 h 39858"/>
                                  <a:gd name="connsiteX25" fmla="*/ 392 w 25409"/>
                                  <a:gd name="connsiteY25" fmla="*/ 2232 h 39858"/>
                                  <a:gd name="connsiteX26" fmla="*/ 0 w 25409"/>
                                  <a:gd name="connsiteY26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3755 w 25409"/>
                                  <a:gd name="connsiteY20" fmla="*/ 8311 h 39858"/>
                                  <a:gd name="connsiteX21" fmla="*/ 2933 w 25409"/>
                                  <a:gd name="connsiteY21" fmla="*/ 7162 h 39858"/>
                                  <a:gd name="connsiteX22" fmla="*/ 2506 w 25409"/>
                                  <a:gd name="connsiteY22" fmla="*/ 5601 h 39858"/>
                                  <a:gd name="connsiteX23" fmla="*/ 1747 w 25409"/>
                                  <a:gd name="connsiteY23" fmla="*/ 5845 h 39858"/>
                                  <a:gd name="connsiteX24" fmla="*/ 1212 w 25409"/>
                                  <a:gd name="connsiteY24" fmla="*/ 4286 h 39858"/>
                                  <a:gd name="connsiteX25" fmla="*/ 0 w 25409"/>
                                  <a:gd name="connsiteY25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3755 w 25409"/>
                                  <a:gd name="connsiteY20" fmla="*/ 8311 h 39858"/>
                                  <a:gd name="connsiteX21" fmla="*/ 2933 w 25409"/>
                                  <a:gd name="connsiteY21" fmla="*/ 7162 h 39858"/>
                                  <a:gd name="connsiteX22" fmla="*/ 2506 w 25409"/>
                                  <a:gd name="connsiteY22" fmla="*/ 5601 h 39858"/>
                                  <a:gd name="connsiteX23" fmla="*/ 1747 w 25409"/>
                                  <a:gd name="connsiteY23" fmla="*/ 5845 h 39858"/>
                                  <a:gd name="connsiteX24" fmla="*/ 0 w 25409"/>
                                  <a:gd name="connsiteY24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3755 w 25409"/>
                                  <a:gd name="connsiteY20" fmla="*/ 8311 h 39858"/>
                                  <a:gd name="connsiteX21" fmla="*/ 2933 w 25409"/>
                                  <a:gd name="connsiteY21" fmla="*/ 7162 h 39858"/>
                                  <a:gd name="connsiteX22" fmla="*/ 2506 w 25409"/>
                                  <a:gd name="connsiteY22" fmla="*/ 5601 h 39858"/>
                                  <a:gd name="connsiteX23" fmla="*/ 0 w 25409"/>
                                  <a:gd name="connsiteY23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3755 w 25409"/>
                                  <a:gd name="connsiteY20" fmla="*/ 8311 h 39858"/>
                                  <a:gd name="connsiteX21" fmla="*/ 2933 w 25409"/>
                                  <a:gd name="connsiteY21" fmla="*/ 7162 h 39858"/>
                                  <a:gd name="connsiteX22" fmla="*/ 0 w 25409"/>
                                  <a:gd name="connsiteY22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3755 w 25409"/>
                                  <a:gd name="connsiteY20" fmla="*/ 8311 h 39858"/>
                                  <a:gd name="connsiteX21" fmla="*/ 0 w 25409"/>
                                  <a:gd name="connsiteY21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4301 w 25409"/>
                                  <a:gd name="connsiteY19" fmla="*/ 9790 h 39858"/>
                                  <a:gd name="connsiteX20" fmla="*/ 0 w 25409"/>
                                  <a:gd name="connsiteY20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4872 w 25409"/>
                                  <a:gd name="connsiteY18" fmla="*/ 9052 h 39858"/>
                                  <a:gd name="connsiteX19" fmla="*/ 0 w 25409"/>
                                  <a:gd name="connsiteY19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6490 w 25409"/>
                                  <a:gd name="connsiteY17" fmla="*/ 8312 h 39858"/>
                                  <a:gd name="connsiteX18" fmla="*/ 0 w 25409"/>
                                  <a:gd name="connsiteY18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7160 w 25409"/>
                                  <a:gd name="connsiteY16" fmla="*/ 3876 h 39858"/>
                                  <a:gd name="connsiteX17" fmla="*/ 0 w 25409"/>
                                  <a:gd name="connsiteY17" fmla="*/ 6832 h 39858"/>
                                  <a:gd name="connsiteX0" fmla="*/ 25409 w 25409"/>
                                  <a:gd name="connsiteY0" fmla="*/ 39858 h 39858"/>
                                  <a:gd name="connsiteX1" fmla="*/ 24880 w 25409"/>
                                  <a:gd name="connsiteY1" fmla="*/ 34836 h 39858"/>
                                  <a:gd name="connsiteX2" fmla="*/ 24462 w 25409"/>
                                  <a:gd name="connsiteY2" fmla="*/ 29250 h 39858"/>
                                  <a:gd name="connsiteX3" fmla="*/ 22990 w 25409"/>
                                  <a:gd name="connsiteY3" fmla="*/ 27196 h 39858"/>
                                  <a:gd name="connsiteX4" fmla="*/ 21518 w 25409"/>
                                  <a:gd name="connsiteY4" fmla="*/ 31303 h 39858"/>
                                  <a:gd name="connsiteX5" fmla="*/ 19309 w 25409"/>
                                  <a:gd name="connsiteY5" fmla="*/ 35329 h 39858"/>
                                  <a:gd name="connsiteX6" fmla="*/ 17200 w 25409"/>
                                  <a:gd name="connsiteY6" fmla="*/ 24730 h 39858"/>
                                  <a:gd name="connsiteX7" fmla="*/ 16983 w 25409"/>
                                  <a:gd name="connsiteY7" fmla="*/ 13558 h 39858"/>
                                  <a:gd name="connsiteX8" fmla="*/ 15896 w 25409"/>
                                  <a:gd name="connsiteY8" fmla="*/ 12737 h 39858"/>
                                  <a:gd name="connsiteX9" fmla="*/ 14825 w 25409"/>
                                  <a:gd name="connsiteY9" fmla="*/ 11915 h 39858"/>
                                  <a:gd name="connsiteX10" fmla="*/ 14390 w 25409"/>
                                  <a:gd name="connsiteY10" fmla="*/ 12162 h 39858"/>
                                  <a:gd name="connsiteX11" fmla="*/ 13135 w 25409"/>
                                  <a:gd name="connsiteY11" fmla="*/ 7150 h 39858"/>
                                  <a:gd name="connsiteX12" fmla="*/ 10910 w 25409"/>
                                  <a:gd name="connsiteY12" fmla="*/ 2550 h 39858"/>
                                  <a:gd name="connsiteX13" fmla="*/ 9906 w 25409"/>
                                  <a:gd name="connsiteY13" fmla="*/ 168 h 39858"/>
                                  <a:gd name="connsiteX14" fmla="*/ 8670 w 25409"/>
                                  <a:gd name="connsiteY14" fmla="*/ 588 h 39858"/>
                                  <a:gd name="connsiteX15" fmla="*/ 7847 w 25409"/>
                                  <a:gd name="connsiteY15" fmla="*/ 4040 h 39858"/>
                                  <a:gd name="connsiteX16" fmla="*/ 0 w 25409"/>
                                  <a:gd name="connsiteY16" fmla="*/ 6832 h 39858"/>
                                  <a:gd name="connsiteX0" fmla="*/ 25409 w 25409"/>
                                  <a:gd name="connsiteY0" fmla="*/ 39998 h 39998"/>
                                  <a:gd name="connsiteX1" fmla="*/ 24880 w 25409"/>
                                  <a:gd name="connsiteY1" fmla="*/ 34976 h 39998"/>
                                  <a:gd name="connsiteX2" fmla="*/ 24462 w 25409"/>
                                  <a:gd name="connsiteY2" fmla="*/ 29390 h 39998"/>
                                  <a:gd name="connsiteX3" fmla="*/ 22990 w 25409"/>
                                  <a:gd name="connsiteY3" fmla="*/ 27336 h 39998"/>
                                  <a:gd name="connsiteX4" fmla="*/ 21518 w 25409"/>
                                  <a:gd name="connsiteY4" fmla="*/ 31443 h 39998"/>
                                  <a:gd name="connsiteX5" fmla="*/ 19309 w 25409"/>
                                  <a:gd name="connsiteY5" fmla="*/ 35469 h 39998"/>
                                  <a:gd name="connsiteX6" fmla="*/ 17200 w 25409"/>
                                  <a:gd name="connsiteY6" fmla="*/ 24870 h 39998"/>
                                  <a:gd name="connsiteX7" fmla="*/ 16983 w 25409"/>
                                  <a:gd name="connsiteY7" fmla="*/ 13698 h 39998"/>
                                  <a:gd name="connsiteX8" fmla="*/ 15896 w 25409"/>
                                  <a:gd name="connsiteY8" fmla="*/ 12877 h 39998"/>
                                  <a:gd name="connsiteX9" fmla="*/ 14825 w 25409"/>
                                  <a:gd name="connsiteY9" fmla="*/ 12055 h 39998"/>
                                  <a:gd name="connsiteX10" fmla="*/ 14390 w 25409"/>
                                  <a:gd name="connsiteY10" fmla="*/ 12302 h 39998"/>
                                  <a:gd name="connsiteX11" fmla="*/ 13135 w 25409"/>
                                  <a:gd name="connsiteY11" fmla="*/ 7290 h 39998"/>
                                  <a:gd name="connsiteX12" fmla="*/ 10910 w 25409"/>
                                  <a:gd name="connsiteY12" fmla="*/ 2690 h 39998"/>
                                  <a:gd name="connsiteX13" fmla="*/ 9906 w 25409"/>
                                  <a:gd name="connsiteY13" fmla="*/ 308 h 39998"/>
                                  <a:gd name="connsiteX14" fmla="*/ 8670 w 25409"/>
                                  <a:gd name="connsiteY14" fmla="*/ 728 h 39998"/>
                                  <a:gd name="connsiteX15" fmla="*/ 0 w 25409"/>
                                  <a:gd name="connsiteY15" fmla="*/ 6972 h 39998"/>
                                  <a:gd name="connsiteX0" fmla="*/ 25409 w 25409"/>
                                  <a:gd name="connsiteY0" fmla="*/ 39929 h 39929"/>
                                  <a:gd name="connsiteX1" fmla="*/ 24880 w 25409"/>
                                  <a:gd name="connsiteY1" fmla="*/ 34907 h 39929"/>
                                  <a:gd name="connsiteX2" fmla="*/ 24462 w 25409"/>
                                  <a:gd name="connsiteY2" fmla="*/ 29321 h 39929"/>
                                  <a:gd name="connsiteX3" fmla="*/ 22990 w 25409"/>
                                  <a:gd name="connsiteY3" fmla="*/ 27267 h 39929"/>
                                  <a:gd name="connsiteX4" fmla="*/ 21518 w 25409"/>
                                  <a:gd name="connsiteY4" fmla="*/ 31374 h 39929"/>
                                  <a:gd name="connsiteX5" fmla="*/ 19309 w 25409"/>
                                  <a:gd name="connsiteY5" fmla="*/ 35400 h 39929"/>
                                  <a:gd name="connsiteX6" fmla="*/ 17200 w 25409"/>
                                  <a:gd name="connsiteY6" fmla="*/ 24801 h 39929"/>
                                  <a:gd name="connsiteX7" fmla="*/ 16983 w 25409"/>
                                  <a:gd name="connsiteY7" fmla="*/ 13629 h 39929"/>
                                  <a:gd name="connsiteX8" fmla="*/ 15896 w 25409"/>
                                  <a:gd name="connsiteY8" fmla="*/ 12808 h 39929"/>
                                  <a:gd name="connsiteX9" fmla="*/ 14825 w 25409"/>
                                  <a:gd name="connsiteY9" fmla="*/ 11986 h 39929"/>
                                  <a:gd name="connsiteX10" fmla="*/ 14390 w 25409"/>
                                  <a:gd name="connsiteY10" fmla="*/ 12233 h 39929"/>
                                  <a:gd name="connsiteX11" fmla="*/ 13135 w 25409"/>
                                  <a:gd name="connsiteY11" fmla="*/ 7221 h 39929"/>
                                  <a:gd name="connsiteX12" fmla="*/ 10910 w 25409"/>
                                  <a:gd name="connsiteY12" fmla="*/ 2621 h 39929"/>
                                  <a:gd name="connsiteX13" fmla="*/ 9906 w 25409"/>
                                  <a:gd name="connsiteY13" fmla="*/ 239 h 39929"/>
                                  <a:gd name="connsiteX14" fmla="*/ 0 w 25409"/>
                                  <a:gd name="connsiteY14" fmla="*/ 6903 h 39929"/>
                                  <a:gd name="connsiteX0" fmla="*/ 25409 w 25409"/>
                                  <a:gd name="connsiteY0" fmla="*/ 37309 h 37309"/>
                                  <a:gd name="connsiteX1" fmla="*/ 24880 w 25409"/>
                                  <a:gd name="connsiteY1" fmla="*/ 32287 h 37309"/>
                                  <a:gd name="connsiteX2" fmla="*/ 24462 w 25409"/>
                                  <a:gd name="connsiteY2" fmla="*/ 26701 h 37309"/>
                                  <a:gd name="connsiteX3" fmla="*/ 22990 w 25409"/>
                                  <a:gd name="connsiteY3" fmla="*/ 24647 h 37309"/>
                                  <a:gd name="connsiteX4" fmla="*/ 21518 w 25409"/>
                                  <a:gd name="connsiteY4" fmla="*/ 28754 h 37309"/>
                                  <a:gd name="connsiteX5" fmla="*/ 19309 w 25409"/>
                                  <a:gd name="connsiteY5" fmla="*/ 32780 h 37309"/>
                                  <a:gd name="connsiteX6" fmla="*/ 17200 w 25409"/>
                                  <a:gd name="connsiteY6" fmla="*/ 22181 h 37309"/>
                                  <a:gd name="connsiteX7" fmla="*/ 16983 w 25409"/>
                                  <a:gd name="connsiteY7" fmla="*/ 11009 h 37309"/>
                                  <a:gd name="connsiteX8" fmla="*/ 15896 w 25409"/>
                                  <a:gd name="connsiteY8" fmla="*/ 10188 h 37309"/>
                                  <a:gd name="connsiteX9" fmla="*/ 14825 w 25409"/>
                                  <a:gd name="connsiteY9" fmla="*/ 9366 h 37309"/>
                                  <a:gd name="connsiteX10" fmla="*/ 14390 w 25409"/>
                                  <a:gd name="connsiteY10" fmla="*/ 9613 h 37309"/>
                                  <a:gd name="connsiteX11" fmla="*/ 13135 w 25409"/>
                                  <a:gd name="connsiteY11" fmla="*/ 4601 h 37309"/>
                                  <a:gd name="connsiteX12" fmla="*/ 10910 w 25409"/>
                                  <a:gd name="connsiteY12" fmla="*/ 1 h 37309"/>
                                  <a:gd name="connsiteX13" fmla="*/ 0 w 25409"/>
                                  <a:gd name="connsiteY13" fmla="*/ 4283 h 37309"/>
                                  <a:gd name="connsiteX0" fmla="*/ 14499 w 14499"/>
                                  <a:gd name="connsiteY0" fmla="*/ 37308 h 37308"/>
                                  <a:gd name="connsiteX1" fmla="*/ 13970 w 14499"/>
                                  <a:gd name="connsiteY1" fmla="*/ 32286 h 37308"/>
                                  <a:gd name="connsiteX2" fmla="*/ 13552 w 14499"/>
                                  <a:gd name="connsiteY2" fmla="*/ 26700 h 37308"/>
                                  <a:gd name="connsiteX3" fmla="*/ 12080 w 14499"/>
                                  <a:gd name="connsiteY3" fmla="*/ 24646 h 37308"/>
                                  <a:gd name="connsiteX4" fmla="*/ 10608 w 14499"/>
                                  <a:gd name="connsiteY4" fmla="*/ 28753 h 37308"/>
                                  <a:gd name="connsiteX5" fmla="*/ 8399 w 14499"/>
                                  <a:gd name="connsiteY5" fmla="*/ 32779 h 37308"/>
                                  <a:gd name="connsiteX6" fmla="*/ 6290 w 14499"/>
                                  <a:gd name="connsiteY6" fmla="*/ 22180 h 37308"/>
                                  <a:gd name="connsiteX7" fmla="*/ 6073 w 14499"/>
                                  <a:gd name="connsiteY7" fmla="*/ 11008 h 37308"/>
                                  <a:gd name="connsiteX8" fmla="*/ 4986 w 14499"/>
                                  <a:gd name="connsiteY8" fmla="*/ 10187 h 37308"/>
                                  <a:gd name="connsiteX9" fmla="*/ 3915 w 14499"/>
                                  <a:gd name="connsiteY9" fmla="*/ 9365 h 37308"/>
                                  <a:gd name="connsiteX10" fmla="*/ 3480 w 14499"/>
                                  <a:gd name="connsiteY10" fmla="*/ 9612 h 37308"/>
                                  <a:gd name="connsiteX11" fmla="*/ 2225 w 14499"/>
                                  <a:gd name="connsiteY11" fmla="*/ 4600 h 37308"/>
                                  <a:gd name="connsiteX12" fmla="*/ 0 w 14499"/>
                                  <a:gd name="connsiteY12" fmla="*/ 0 h 3730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</a:cxnLst>
                                <a:rect l="l" t="t" r="r" b="b"/>
                                <a:pathLst>
                                  <a:path w="14499" h="37308">
                                    <a:moveTo>
                                      <a:pt x="14499" y="37308"/>
                                    </a:moveTo>
                                    <a:cubicBezTo>
                                      <a:pt x="14444" y="36156"/>
                                      <a:pt x="14312" y="33972"/>
                                      <a:pt x="13970" y="32286"/>
                                    </a:cubicBezTo>
                                    <a:cubicBezTo>
                                      <a:pt x="13812" y="30518"/>
                                      <a:pt x="14378" y="29986"/>
                                      <a:pt x="13552" y="26700"/>
                                    </a:cubicBezTo>
                                    <a:cubicBezTo>
                                      <a:pt x="13013" y="26194"/>
                                      <a:pt x="13104" y="27399"/>
                                      <a:pt x="12080" y="24646"/>
                                    </a:cubicBezTo>
                                    <a:cubicBezTo>
                                      <a:pt x="11651" y="24577"/>
                                      <a:pt x="11221" y="27398"/>
                                      <a:pt x="10608" y="28753"/>
                                    </a:cubicBezTo>
                                    <a:cubicBezTo>
                                      <a:pt x="8857" y="29451"/>
                                      <a:pt x="9528" y="32012"/>
                                      <a:pt x="8399" y="32779"/>
                                    </a:cubicBezTo>
                                    <a:cubicBezTo>
                                      <a:pt x="7632" y="32012"/>
                                      <a:pt x="7191" y="26356"/>
                                      <a:pt x="6290" y="22180"/>
                                    </a:cubicBezTo>
                                    <a:cubicBezTo>
                                      <a:pt x="5685" y="19565"/>
                                      <a:pt x="7074" y="15060"/>
                                      <a:pt x="6073" y="11008"/>
                                    </a:cubicBezTo>
                                    <a:cubicBezTo>
                                      <a:pt x="5808" y="9652"/>
                                      <a:pt x="5418" y="10420"/>
                                      <a:pt x="4986" y="10187"/>
                                    </a:cubicBezTo>
                                    <a:cubicBezTo>
                                      <a:pt x="4615" y="10009"/>
                                      <a:pt x="4233" y="10775"/>
                                      <a:pt x="3915" y="9365"/>
                                    </a:cubicBezTo>
                                    <a:cubicBezTo>
                                      <a:pt x="3664" y="9269"/>
                                      <a:pt x="3751" y="10502"/>
                                      <a:pt x="3480" y="9612"/>
                                    </a:cubicBezTo>
                                    <a:cubicBezTo>
                                      <a:pt x="2755" y="8955"/>
                                      <a:pt x="2576" y="8174"/>
                                      <a:pt x="2225" y="4600"/>
                                    </a:cubicBezTo>
                                    <a:cubicBezTo>
                                      <a:pt x="1397" y="3149"/>
                                      <a:pt x="569" y="1356"/>
                                      <a:pt x="0" y="0"/>
                                    </a:cubicBezTo>
                                  </a:path>
                                </a:pathLst>
                              </a:custGeom>
                              <a:noFill/>
                              <a:ln w="31750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tr-TR" kern="0" dirty="0">
                                  <a:solidFill>
                                    <a:sysClr val="windowText" lastClr="000000"/>
                                  </a:solidFill>
                                  <a:latin typeface="+mn-lt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3" name="Freeform 7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70370" y="3683537"/>
                                <a:ext cx="1651064" cy="431785"/>
                              </a:xfrm>
                              <a:custGeom>
                                <a:avLst/>
                                <a:gdLst>
                                  <a:gd name="T0" fmla="*/ 1495381 w 10628"/>
                                  <a:gd name="T1" fmla="*/ 0 h 10000"/>
                                  <a:gd name="T2" fmla="*/ 1181830 w 10628"/>
                                  <a:gd name="T3" fmla="*/ 6846626 h 10000"/>
                                  <a:gd name="T4" fmla="*/ 13264922 w 10628"/>
                                  <a:gd name="T5" fmla="*/ 7671700 h 10000"/>
                                  <a:gd name="T6" fmla="*/ 13120183 w 10628"/>
                                  <a:gd name="T7" fmla="*/ 10070618 h 10000"/>
                                  <a:gd name="T8" fmla="*/ 13578472 w 10628"/>
                                  <a:gd name="T9" fmla="*/ 14455015 h 10000"/>
                                  <a:gd name="T10" fmla="*/ 49321316 w 10628"/>
                                  <a:gd name="T11" fmla="*/ 16202049 h 10000"/>
                                  <a:gd name="T12" fmla="*/ 73608158 w 10628"/>
                                  <a:gd name="T13" fmla="*/ 15447710 h 10000"/>
                                  <a:gd name="T14" fmla="*/ 98642632 w 10628"/>
                                  <a:gd name="T15" fmla="*/ 14868458 h 10000"/>
                                  <a:gd name="T16" fmla="*/ 109616259 w 10628"/>
                                  <a:gd name="T17" fmla="*/ 14112306 h 10000"/>
                                  <a:gd name="T18" fmla="*/ 120517671 w 10628"/>
                                  <a:gd name="T19" fmla="*/ 15349010 h 10000"/>
                                  <a:gd name="T20" fmla="*/ 132383649 w 10628"/>
                                  <a:gd name="T21" fmla="*/ 18018004 h 10000"/>
                                  <a:gd name="T22" fmla="*/ 132697199 w 10628"/>
                                  <a:gd name="T23" fmla="*/ 18360713 h 10000"/>
                                  <a:gd name="T24" fmla="*/ 143381503 w 10628"/>
                                  <a:gd name="T25" fmla="*/ 17230132 h 10000"/>
                                  <a:gd name="T26" fmla="*/ 162193412 w 10628"/>
                                  <a:gd name="T27" fmla="*/ 18224726 h 10000"/>
                                  <a:gd name="T28" fmla="*/ 174276538 w 10628"/>
                                  <a:gd name="T29" fmla="*/ 18565579 h 10000"/>
                                  <a:gd name="T30" fmla="*/ 190001557 w 10628"/>
                                  <a:gd name="T31" fmla="*/ 16509369 h 10000"/>
                                  <a:gd name="T32" fmla="*/ 199745210 w 10628"/>
                                  <a:gd name="T33" fmla="*/ 11165810 h 10000"/>
                                  <a:gd name="T34" fmla="*/ 214408911 w 10628"/>
                                  <a:gd name="T35" fmla="*/ 13017157 h 10000"/>
                                  <a:gd name="T36" fmla="*/ 230423253 w 10628"/>
                                  <a:gd name="T37" fmla="*/ 16751479 h 10000"/>
                                  <a:gd name="T38" fmla="*/ 256325988 w 10628"/>
                                  <a:gd name="T39" fmla="*/ 18224726 h 10000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w 10628"/>
                                  <a:gd name="T61" fmla="*/ 0 h 10000"/>
                                  <a:gd name="T62" fmla="*/ 10628 w 10628"/>
                                  <a:gd name="T63" fmla="*/ 10000 h 10000"/>
                                </a:gdLst>
                                <a:ahLst/>
                                <a:cxnLst>
                                  <a:cxn ang="T40">
                                    <a:pos x="T0" y="T1"/>
                                  </a:cxn>
                                  <a:cxn ang="T41">
                                    <a:pos x="T2" y="T3"/>
                                  </a:cxn>
                                  <a:cxn ang="T42">
                                    <a:pos x="T4" y="T5"/>
                                  </a:cxn>
                                  <a:cxn ang="T43">
                                    <a:pos x="T6" y="T7"/>
                                  </a:cxn>
                                  <a:cxn ang="T44">
                                    <a:pos x="T8" y="T9"/>
                                  </a:cxn>
                                  <a:cxn ang="T45">
                                    <a:pos x="T10" y="T11"/>
                                  </a:cxn>
                                  <a:cxn ang="T46">
                                    <a:pos x="T12" y="T13"/>
                                  </a:cxn>
                                  <a:cxn ang="T47">
                                    <a:pos x="T14" y="T15"/>
                                  </a:cxn>
                                  <a:cxn ang="T48">
                                    <a:pos x="T16" y="T17"/>
                                  </a:cxn>
                                  <a:cxn ang="T49">
                                    <a:pos x="T18" y="T19"/>
                                  </a:cxn>
                                  <a:cxn ang="T50">
                                    <a:pos x="T20" y="T21"/>
                                  </a:cxn>
                                  <a:cxn ang="T51">
                                    <a:pos x="T22" y="T23"/>
                                  </a:cxn>
                                  <a:cxn ang="T52">
                                    <a:pos x="T24" y="T25"/>
                                  </a:cxn>
                                  <a:cxn ang="T53">
                                    <a:pos x="T26" y="T27"/>
                                  </a:cxn>
                                  <a:cxn ang="T54">
                                    <a:pos x="T28" y="T29"/>
                                  </a:cxn>
                                  <a:cxn ang="T55">
                                    <a:pos x="T30" y="T31"/>
                                  </a:cxn>
                                  <a:cxn ang="T56">
                                    <a:pos x="T32" y="T33"/>
                                  </a:cxn>
                                  <a:cxn ang="T57">
                                    <a:pos x="T34" y="T35"/>
                                  </a:cxn>
                                  <a:cxn ang="T58">
                                    <a:pos x="T36" y="T37"/>
                                  </a:cxn>
                                  <a:cxn ang="T59">
                                    <a:pos x="T38" y="T39"/>
                                  </a:cxn>
                                </a:cxnLst>
                                <a:rect l="T60" t="T61" r="T62" b="T63"/>
                                <a:pathLst>
                                  <a:path w="10628" h="10000">
                                    <a:moveTo>
                                      <a:pt x="62" y="0"/>
                                    </a:moveTo>
                                    <a:cubicBezTo>
                                      <a:pt x="-7" y="367"/>
                                      <a:pt x="-28" y="3493"/>
                                      <a:pt x="49" y="3676"/>
                                    </a:cubicBezTo>
                                    <a:cubicBezTo>
                                      <a:pt x="148" y="4400"/>
                                      <a:pt x="239" y="3224"/>
                                      <a:pt x="550" y="4119"/>
                                    </a:cubicBezTo>
                                    <a:cubicBezTo>
                                      <a:pt x="565" y="4332"/>
                                      <a:pt x="572" y="5131"/>
                                      <a:pt x="544" y="5407"/>
                                    </a:cubicBezTo>
                                    <a:cubicBezTo>
                                      <a:pt x="566" y="5940"/>
                                      <a:pt x="352" y="6406"/>
                                      <a:pt x="563" y="7761"/>
                                    </a:cubicBezTo>
                                    <a:cubicBezTo>
                                      <a:pt x="813" y="8310"/>
                                      <a:pt x="1630" y="8610"/>
                                      <a:pt x="2045" y="8699"/>
                                    </a:cubicBezTo>
                                    <a:cubicBezTo>
                                      <a:pt x="2323" y="8668"/>
                                      <a:pt x="2890" y="8506"/>
                                      <a:pt x="3052" y="8294"/>
                                    </a:cubicBezTo>
                                    <a:cubicBezTo>
                                      <a:pt x="3426" y="8011"/>
                                      <a:pt x="3794" y="8038"/>
                                      <a:pt x="4090" y="7983"/>
                                    </a:cubicBezTo>
                                    <a:cubicBezTo>
                                      <a:pt x="4166" y="8241"/>
                                      <a:pt x="4451" y="7503"/>
                                      <a:pt x="4545" y="7577"/>
                                    </a:cubicBezTo>
                                    <a:cubicBezTo>
                                      <a:pt x="4696" y="7620"/>
                                      <a:pt x="4864" y="8057"/>
                                      <a:pt x="4997" y="8241"/>
                                    </a:cubicBezTo>
                                    <a:cubicBezTo>
                                      <a:pt x="5155" y="8589"/>
                                      <a:pt x="5398" y="9342"/>
                                      <a:pt x="5489" y="9674"/>
                                    </a:cubicBezTo>
                                    <a:cubicBezTo>
                                      <a:pt x="5568" y="9907"/>
                                      <a:pt x="5435" y="9957"/>
                                      <a:pt x="5502" y="9858"/>
                                    </a:cubicBezTo>
                                    <a:cubicBezTo>
                                      <a:pt x="5562" y="9582"/>
                                      <a:pt x="5842" y="9356"/>
                                      <a:pt x="5945" y="9251"/>
                                    </a:cubicBezTo>
                                    <a:cubicBezTo>
                                      <a:pt x="6149" y="9202"/>
                                      <a:pt x="6538" y="9793"/>
                                      <a:pt x="6725" y="9785"/>
                                    </a:cubicBezTo>
                                    <a:cubicBezTo>
                                      <a:pt x="7016" y="9710"/>
                                      <a:pt x="7048" y="10115"/>
                                      <a:pt x="7226" y="9968"/>
                                    </a:cubicBezTo>
                                    <a:cubicBezTo>
                                      <a:pt x="7331" y="9630"/>
                                      <a:pt x="7814" y="9220"/>
                                      <a:pt x="7878" y="8864"/>
                                    </a:cubicBezTo>
                                    <a:cubicBezTo>
                                      <a:pt x="8053" y="8202"/>
                                      <a:pt x="8021" y="6516"/>
                                      <a:pt x="8282" y="5995"/>
                                    </a:cubicBezTo>
                                    <a:cubicBezTo>
                                      <a:pt x="8440" y="5590"/>
                                      <a:pt x="8477" y="6939"/>
                                      <a:pt x="8890" y="6989"/>
                                    </a:cubicBezTo>
                                    <a:cubicBezTo>
                                      <a:pt x="9102" y="7489"/>
                                      <a:pt x="9264" y="8528"/>
                                      <a:pt x="9554" y="8994"/>
                                    </a:cubicBezTo>
                                    <a:cubicBezTo>
                                      <a:pt x="9768" y="8670"/>
                                      <a:pt x="10230" y="9876"/>
                                      <a:pt x="10628" y="9785"/>
                                    </a:cubicBezTo>
                                  </a:path>
                                </a:pathLst>
                              </a:custGeom>
                              <a:noFill/>
                              <a:ln w="31750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tr-TR" kern="0" dirty="0">
                                  <a:solidFill>
                                    <a:sysClr val="windowText" lastClr="000000"/>
                                  </a:solidFill>
                                  <a:latin typeface="+mn-lt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4" name="Freeform 7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92612" y="2521528"/>
                                <a:ext cx="369902" cy="1069937"/>
                              </a:xfrm>
                              <a:custGeom>
                                <a:avLst/>
                                <a:gdLst>
                                  <a:gd name="T0" fmla="*/ 2841638 w 38266"/>
                                  <a:gd name="T1" fmla="*/ 0 h 25804"/>
                                  <a:gd name="T2" fmla="*/ 3177766 w 38266"/>
                                  <a:gd name="T3" fmla="*/ 3946905 h 25804"/>
                                  <a:gd name="T4" fmla="*/ 3333951 w 38266"/>
                                  <a:gd name="T5" fmla="*/ 7004547 h 25804"/>
                                  <a:gd name="T6" fmla="*/ 3591797 w 38266"/>
                                  <a:gd name="T7" fmla="*/ 8486154 h 25804"/>
                                  <a:gd name="T8" fmla="*/ 3094504 w 38266"/>
                                  <a:gd name="T9" fmla="*/ 12728362 h 25804"/>
                                  <a:gd name="T10" fmla="*/ 2426386 w 38266"/>
                                  <a:gd name="T11" fmla="*/ 19030720 h 25804"/>
                                  <a:gd name="T12" fmla="*/ 1803504 w 38266"/>
                                  <a:gd name="T13" fmla="*/ 19523456 h 25804"/>
                                  <a:gd name="T14" fmla="*/ 1272893 w 38266"/>
                                  <a:gd name="T15" fmla="*/ 24752797 h 25804"/>
                                  <a:gd name="T16" fmla="*/ 1134437 w 38266"/>
                                  <a:gd name="T17" fmla="*/ 29292044 h 25804"/>
                                  <a:gd name="T18" fmla="*/ 1665048 w 38266"/>
                                  <a:gd name="T19" fmla="*/ 34816681 h 25804"/>
                                  <a:gd name="T20" fmla="*/ 1941950 w 38266"/>
                                  <a:gd name="T21" fmla="*/ 37086285 h 25804"/>
                                  <a:gd name="T22" fmla="*/ 0 w 38266"/>
                                  <a:gd name="T23" fmla="*/ 44300290 h 25804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w 38266"/>
                                  <a:gd name="T37" fmla="*/ 0 h 25804"/>
                                  <a:gd name="T38" fmla="*/ 38266 w 38266"/>
                                  <a:gd name="T39" fmla="*/ 25804 h 25804"/>
                                </a:gdLst>
                                <a:ahLst/>
                                <a:cxnLst>
                                  <a:cxn ang="T24">
                                    <a:pos x="T0" y="T1"/>
                                  </a:cxn>
                                  <a:cxn ang="T25">
                                    <a:pos x="T2" y="T3"/>
                                  </a:cxn>
                                  <a:cxn ang="T26">
                                    <a:pos x="T4" y="T5"/>
                                  </a:cxn>
                                  <a:cxn ang="T27">
                                    <a:pos x="T6" y="T7"/>
                                  </a:cxn>
                                  <a:cxn ang="T28">
                                    <a:pos x="T8" y="T9"/>
                                  </a:cxn>
                                  <a:cxn ang="T29">
                                    <a:pos x="T10" y="T11"/>
                                  </a:cxn>
                                  <a:cxn ang="T30">
                                    <a:pos x="T12" y="T13"/>
                                  </a:cxn>
                                  <a:cxn ang="T31">
                                    <a:pos x="T14" y="T15"/>
                                  </a:cxn>
                                  <a:cxn ang="T32">
                                    <a:pos x="T16" y="T17"/>
                                  </a:cxn>
                                  <a:cxn ang="T33">
                                    <a:pos x="T18" y="T19"/>
                                  </a:cxn>
                                  <a:cxn ang="T34">
                                    <a:pos x="T20" y="T21"/>
                                  </a:cxn>
                                  <a:cxn ang="T35">
                                    <a:pos x="T22" y="T23"/>
                                  </a:cxn>
                                </a:cxnLst>
                                <a:rect l="T36" t="T37" r="T38" b="T39"/>
                                <a:pathLst>
                                  <a:path w="38266" h="25804">
                                    <a:moveTo>
                                      <a:pt x="30274" y="0"/>
                                    </a:moveTo>
                                    <a:cubicBezTo>
                                      <a:pt x="31468" y="766"/>
                                      <a:pt x="32980" y="1619"/>
                                      <a:pt x="33855" y="2299"/>
                                    </a:cubicBezTo>
                                    <a:cubicBezTo>
                                      <a:pt x="34729" y="2979"/>
                                      <a:pt x="34784" y="3639"/>
                                      <a:pt x="35519" y="4080"/>
                                    </a:cubicBezTo>
                                    <a:cubicBezTo>
                                      <a:pt x="35813" y="4463"/>
                                      <a:pt x="37678" y="4597"/>
                                      <a:pt x="38266" y="4943"/>
                                    </a:cubicBezTo>
                                    <a:cubicBezTo>
                                      <a:pt x="38086" y="5585"/>
                                      <a:pt x="36675" y="6916"/>
                                      <a:pt x="32968" y="7414"/>
                                    </a:cubicBezTo>
                                    <a:cubicBezTo>
                                      <a:pt x="30489" y="8131"/>
                                      <a:pt x="28552" y="9631"/>
                                      <a:pt x="25850" y="11085"/>
                                    </a:cubicBezTo>
                                    <a:cubicBezTo>
                                      <a:pt x="23558" y="11792"/>
                                      <a:pt x="25440" y="10759"/>
                                      <a:pt x="19214" y="11372"/>
                                    </a:cubicBezTo>
                                    <a:cubicBezTo>
                                      <a:pt x="12988" y="11985"/>
                                      <a:pt x="11676" y="12895"/>
                                      <a:pt x="13561" y="14418"/>
                                    </a:cubicBezTo>
                                    <a:cubicBezTo>
                                      <a:pt x="12742" y="15366"/>
                                      <a:pt x="11226" y="16210"/>
                                      <a:pt x="12086" y="17062"/>
                                    </a:cubicBezTo>
                                    <a:cubicBezTo>
                                      <a:pt x="12946" y="17915"/>
                                      <a:pt x="16059" y="19543"/>
                                      <a:pt x="17739" y="20280"/>
                                    </a:cubicBezTo>
                                    <a:cubicBezTo>
                                      <a:pt x="19419" y="21017"/>
                                      <a:pt x="23809" y="20557"/>
                                      <a:pt x="20689" y="21602"/>
                                    </a:cubicBezTo>
                                    <a:cubicBezTo>
                                      <a:pt x="10810" y="22638"/>
                                      <a:pt x="1277" y="24864"/>
                                      <a:pt x="0" y="25804"/>
                                    </a:cubicBezTo>
                                  </a:path>
                                </a:pathLst>
                              </a:custGeom>
                              <a:noFill/>
                              <a:ln w="31750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tr-TR" kern="0" dirty="0">
                                  <a:solidFill>
                                    <a:sysClr val="windowText" lastClr="000000"/>
                                  </a:solidFill>
                                  <a:latin typeface="+mn-lt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1" name="Freeform 7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62449" y="3831169"/>
                              <a:ext cx="263535" cy="36512"/>
                            </a:xfrm>
                            <a:custGeom>
                              <a:avLst/>
                              <a:gdLst>
                                <a:gd name="T0" fmla="*/ 6714439 w 10280"/>
                                <a:gd name="T1" fmla="*/ 0 h 11476"/>
                                <a:gd name="T2" fmla="*/ 0 w 10280"/>
                                <a:gd name="T3" fmla="*/ 119370 h 11476"/>
                                <a:gd name="T4" fmla="*/ 0 60000 65536"/>
                                <a:gd name="T5" fmla="*/ 0 60000 65536"/>
                                <a:gd name="T6" fmla="*/ 0 w 10280"/>
                                <a:gd name="T7" fmla="*/ 0 h 11476"/>
                                <a:gd name="T8" fmla="*/ 10280 w 10280"/>
                                <a:gd name="T9" fmla="*/ 11476 h 11476"/>
                              </a:gdLst>
                              <a:ahLst/>
                              <a:cxnLst>
                                <a:cxn ang="T4">
                                  <a:pos x="T0" y="T1"/>
                                </a:cxn>
                                <a:cxn ang="T5">
                                  <a:pos x="T2" y="T3"/>
                                </a:cxn>
                              </a:cxnLst>
                              <a:rect l="T6" t="T7" r="T8" b="T9"/>
                              <a:pathLst>
                                <a:path w="10280" h="11476">
                                  <a:moveTo>
                                    <a:pt x="10280" y="0"/>
                                  </a:moveTo>
                                  <a:cubicBezTo>
                                    <a:pt x="7600" y="11454"/>
                                    <a:pt x="3147" y="2236"/>
                                    <a:pt x="0" y="11476"/>
                                  </a:cubicBezTo>
                                </a:path>
                              </a:pathLst>
                            </a:custGeom>
                            <a:noFill/>
                            <a:ln w="31750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tr-TR" kern="0" dirty="0">
                                <a:solidFill>
                                  <a:sysClr val="windowText" lastClr="000000"/>
                                </a:solidFill>
                                <a:latin typeface="+mn-lt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08" name="Freeform 7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52923" y="4042299"/>
                            <a:ext cx="49214" cy="69848"/>
                          </a:xfrm>
                          <a:custGeom>
                            <a:avLst/>
                            <a:gdLst>
                              <a:gd name="T0" fmla="*/ 0 w 11422"/>
                              <a:gd name="T1" fmla="*/ 475171 h 10351"/>
                              <a:gd name="T2" fmla="*/ 212316 w 11422"/>
                              <a:gd name="T3" fmla="*/ 0 h 10351"/>
                              <a:gd name="T4" fmla="*/ 0 60000 65536"/>
                              <a:gd name="T5" fmla="*/ 0 60000 65536"/>
                              <a:gd name="T6" fmla="*/ 0 w 11422"/>
                              <a:gd name="T7" fmla="*/ 0 h 10351"/>
                              <a:gd name="T8" fmla="*/ 11422 w 11422"/>
                              <a:gd name="T9" fmla="*/ 10351 h 10351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11422" h="10351">
                                <a:moveTo>
                                  <a:pt x="0" y="10351"/>
                                </a:moveTo>
                                <a:lnTo>
                                  <a:pt x="11422" y="0"/>
                                </a:lnTo>
                              </a:path>
                            </a:pathLst>
                          </a:custGeom>
                          <a:noFill/>
                          <a:ln w="31750">
                            <a:solidFill>
                              <a:sysClr val="windowText" lastClr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tr-TR" kern="0" dirty="0">
                              <a:solidFill>
                                <a:sysClr val="windowText" lastClr="000000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09" name="Freeform 7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06916" y="3843868"/>
                            <a:ext cx="33339" cy="71435"/>
                          </a:xfrm>
                          <a:custGeom>
                            <a:avLst/>
                            <a:gdLst>
                              <a:gd name="T0" fmla="*/ 0 w 7556"/>
                              <a:gd name="T1" fmla="*/ 475171 h 10351"/>
                              <a:gd name="T2" fmla="*/ 140453 w 7556"/>
                              <a:gd name="T3" fmla="*/ 0 h 10351"/>
                              <a:gd name="T4" fmla="*/ 0 60000 65536"/>
                              <a:gd name="T5" fmla="*/ 0 60000 65536"/>
                              <a:gd name="T6" fmla="*/ 0 w 7556"/>
                              <a:gd name="T7" fmla="*/ 0 h 10351"/>
                              <a:gd name="T8" fmla="*/ 7556 w 7556"/>
                              <a:gd name="T9" fmla="*/ 10351 h 10351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7556" h="10351">
                                <a:moveTo>
                                  <a:pt x="0" y="10351"/>
                                </a:moveTo>
                                <a:lnTo>
                                  <a:pt x="7556" y="0"/>
                                </a:lnTo>
                              </a:path>
                            </a:pathLst>
                          </a:custGeom>
                          <a:noFill/>
                          <a:ln w="31750">
                            <a:solidFill>
                              <a:sysClr val="windowText" lastClr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tr-TR" kern="0" dirty="0">
                              <a:solidFill>
                                <a:sysClr val="windowText" lastClr="000000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06" name="Freeform 7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5640" y="3820057"/>
                          <a:ext cx="115892" cy="122233"/>
                        </a:xfrm>
                        <a:custGeom>
                          <a:avLst/>
                          <a:gdLst>
                            <a:gd name="T0" fmla="*/ 0 w 26887"/>
                            <a:gd name="T1" fmla="*/ 0 h 18117"/>
                            <a:gd name="T2" fmla="*/ 499783 w 26887"/>
                            <a:gd name="T3" fmla="*/ 831667 h 18117"/>
                            <a:gd name="T4" fmla="*/ 0 60000 65536"/>
                            <a:gd name="T5" fmla="*/ 0 60000 65536"/>
                            <a:gd name="T6" fmla="*/ 0 w 26887"/>
                            <a:gd name="T7" fmla="*/ 0 h 18117"/>
                            <a:gd name="T8" fmla="*/ 26887 w 26887"/>
                            <a:gd name="T9" fmla="*/ 18117 h 1811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6887" h="18117">
                              <a:moveTo>
                                <a:pt x="0" y="0"/>
                              </a:moveTo>
                              <a:lnTo>
                                <a:pt x="26887" y="18117"/>
                              </a:lnTo>
                            </a:path>
                          </a:pathLst>
                        </a:custGeom>
                        <a:noFill/>
                        <a:ln w="31750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tr-TR" kern="0" dirty="0">
                            <a:solidFill>
                              <a:sysClr val="windowText" lastClr="000000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04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26148" y="2924739"/>
                        <a:ext cx="200033" cy="631803"/>
                      </a:xfrm>
                      <a:custGeom>
                        <a:avLst/>
                        <a:gdLst>
                          <a:gd name="T0" fmla="*/ 640071 w 50568"/>
                          <a:gd name="T1" fmla="*/ 0 h 10000"/>
                          <a:gd name="T2" fmla="*/ 482449 w 50568"/>
                          <a:gd name="T3" fmla="*/ 5977734 h 10000"/>
                          <a:gd name="T4" fmla="*/ 48 w 50568"/>
                          <a:gd name="T5" fmla="*/ 15010351 h 10000"/>
                          <a:gd name="T6" fmla="*/ 633791 w 50568"/>
                          <a:gd name="T7" fmla="*/ 24350854 h 10000"/>
                          <a:gd name="T8" fmla="*/ 586491 w 50568"/>
                          <a:gd name="T9" fmla="*/ 29768841 h 10000"/>
                          <a:gd name="T10" fmla="*/ 797847 w 50568"/>
                          <a:gd name="T11" fmla="*/ 39985008 h 1000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0568"/>
                          <a:gd name="T19" fmla="*/ 0 h 10000"/>
                          <a:gd name="T20" fmla="*/ 50568 w 50568"/>
                          <a:gd name="T21" fmla="*/ 10000 h 1000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0568" h="10000">
                            <a:moveTo>
                              <a:pt x="40568" y="0"/>
                            </a:moveTo>
                            <a:cubicBezTo>
                              <a:pt x="38004" y="180"/>
                              <a:pt x="36140" y="1064"/>
                              <a:pt x="30578" y="1495"/>
                            </a:cubicBezTo>
                            <a:cubicBezTo>
                              <a:pt x="6432" y="2190"/>
                              <a:pt x="303" y="2894"/>
                              <a:pt x="3" y="3754"/>
                            </a:cubicBezTo>
                            <a:cubicBezTo>
                              <a:pt x="-297" y="4614"/>
                              <a:pt x="28879" y="5921"/>
                              <a:pt x="40170" y="6090"/>
                            </a:cubicBezTo>
                            <a:cubicBezTo>
                              <a:pt x="47864" y="6712"/>
                              <a:pt x="35439" y="6793"/>
                              <a:pt x="37172" y="7445"/>
                            </a:cubicBezTo>
                            <a:cubicBezTo>
                              <a:pt x="38905" y="8097"/>
                              <a:pt x="48635" y="7736"/>
                              <a:pt x="50568" y="10000"/>
                            </a:cubicBezTo>
                          </a:path>
                        </a:pathLst>
                      </a:custGeom>
                      <a:noFill/>
                      <a:ln w="31750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r-TR" kern="0" dirty="0">
                          <a:solidFill>
                            <a:sysClr val="windowText" lastClr="000000"/>
                          </a:solidFill>
                          <a:latin typeface="+mn-lt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98" name="Freeform 753"/>
                  <p:cNvSpPr>
                    <a:spLocks/>
                  </p:cNvSpPr>
                  <p:nvPr/>
                </p:nvSpPr>
                <p:spPr bwMode="auto">
                  <a:xfrm>
                    <a:off x="4183627" y="4488371"/>
                    <a:ext cx="995401" cy="284153"/>
                  </a:xfrm>
                  <a:custGeom>
                    <a:avLst/>
                    <a:gdLst>
                      <a:gd name="T0" fmla="*/ 0 w 230976"/>
                      <a:gd name="T1" fmla="*/ 1764014 h 41833"/>
                      <a:gd name="T2" fmla="*/ 1141619 w 230976"/>
                      <a:gd name="T3" fmla="*/ 952265 h 41833"/>
                      <a:gd name="T4" fmla="*/ 2065624 w 230976"/>
                      <a:gd name="T5" fmla="*/ 887722 h 41833"/>
                      <a:gd name="T6" fmla="*/ 3153877 w 230976"/>
                      <a:gd name="T7" fmla="*/ 629594 h 41833"/>
                      <a:gd name="T8" fmla="*/ 4139444 w 230976"/>
                      <a:gd name="T9" fmla="*/ 48796 h 41833"/>
                      <a:gd name="T10" fmla="*/ 4293448 w 230976"/>
                      <a:gd name="T11" fmla="*/ 1920370 h 4183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0976"/>
                      <a:gd name="T19" fmla="*/ 0 h 41833"/>
                      <a:gd name="T20" fmla="*/ 230976 w 230976"/>
                      <a:gd name="T21" fmla="*/ 41833 h 4183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0976" h="41833">
                        <a:moveTo>
                          <a:pt x="0" y="38427"/>
                        </a:moveTo>
                        <a:cubicBezTo>
                          <a:pt x="15685" y="36984"/>
                          <a:pt x="45731" y="22187"/>
                          <a:pt x="61416" y="20744"/>
                        </a:cubicBezTo>
                        <a:cubicBezTo>
                          <a:pt x="79753" y="16274"/>
                          <a:pt x="85719" y="23555"/>
                          <a:pt x="111125" y="19338"/>
                        </a:cubicBezTo>
                        <a:cubicBezTo>
                          <a:pt x="119778" y="17698"/>
                          <a:pt x="152364" y="16409"/>
                          <a:pt x="169670" y="13715"/>
                        </a:cubicBezTo>
                        <a:cubicBezTo>
                          <a:pt x="186976" y="11021"/>
                          <a:pt x="200231" y="-4092"/>
                          <a:pt x="222691" y="1063"/>
                        </a:cubicBezTo>
                        <a:cubicBezTo>
                          <a:pt x="226005" y="12778"/>
                          <a:pt x="230976" y="30470"/>
                          <a:pt x="230976" y="41833"/>
                        </a:cubicBezTo>
                      </a:path>
                    </a:pathLst>
                  </a:custGeom>
                  <a:noFill/>
                  <a:ln w="317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9" name="Freeform 753"/>
                  <p:cNvSpPr>
                    <a:spLocks/>
                  </p:cNvSpPr>
                  <p:nvPr/>
                </p:nvSpPr>
                <p:spPr bwMode="auto">
                  <a:xfrm>
                    <a:off x="4917081" y="4575681"/>
                    <a:ext cx="39689" cy="303201"/>
                  </a:xfrm>
                  <a:custGeom>
                    <a:avLst/>
                    <a:gdLst>
                      <a:gd name="T0" fmla="*/ 6923 w 18955"/>
                      <a:gd name="T1" fmla="*/ 0 h 10000"/>
                      <a:gd name="T2" fmla="*/ 49661 w 18955"/>
                      <a:gd name="T3" fmla="*/ 9224523 h 10000"/>
                      <a:gd name="T4" fmla="*/ 0 60000 65536"/>
                      <a:gd name="T5" fmla="*/ 0 60000 65536"/>
                      <a:gd name="T6" fmla="*/ 0 w 18955"/>
                      <a:gd name="T7" fmla="*/ 0 h 10000"/>
                      <a:gd name="T8" fmla="*/ 18955 w 18955"/>
                      <a:gd name="T9" fmla="*/ 10000 h 100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955" h="10000">
                        <a:moveTo>
                          <a:pt x="1620" y="0"/>
                        </a:moveTo>
                        <a:cubicBezTo>
                          <a:pt x="-8869" y="3333"/>
                          <a:pt x="35932" y="6824"/>
                          <a:pt x="11620" y="10000"/>
                        </a:cubicBezTo>
                      </a:path>
                    </a:pathLst>
                  </a:custGeom>
                  <a:noFill/>
                  <a:ln w="317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r-TR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95" name="Freeform 753"/>
                <p:cNvSpPr>
                  <a:spLocks/>
                </p:cNvSpPr>
                <p:nvPr/>
              </p:nvSpPr>
              <p:spPr bwMode="auto">
                <a:xfrm>
                  <a:off x="5555281" y="4413761"/>
                  <a:ext cx="1725679" cy="409560"/>
                </a:xfrm>
                <a:custGeom>
                  <a:avLst/>
                  <a:gdLst>
                    <a:gd name="T0" fmla="*/ 0 w 400142"/>
                    <a:gd name="T1" fmla="*/ 2771407 h 60372"/>
                    <a:gd name="T2" fmla="*/ 881736 w 400142"/>
                    <a:gd name="T3" fmla="*/ 1755563 h 60372"/>
                    <a:gd name="T4" fmla="*/ 1776113 w 400142"/>
                    <a:gd name="T5" fmla="*/ 1432345 h 60372"/>
                    <a:gd name="T6" fmla="*/ 3747309 w 400142"/>
                    <a:gd name="T7" fmla="*/ 2110003 h 60372"/>
                    <a:gd name="T8" fmla="*/ 6334481 w 400142"/>
                    <a:gd name="T9" fmla="*/ 77076 h 60372"/>
                    <a:gd name="T10" fmla="*/ 7437957 w 400142"/>
                    <a:gd name="T11" fmla="*/ 187799 h 603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142"/>
                    <a:gd name="T19" fmla="*/ 0 h 60372"/>
                    <a:gd name="T20" fmla="*/ 400142 w 400142"/>
                    <a:gd name="T21" fmla="*/ 60372 h 603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142" h="60372">
                      <a:moveTo>
                        <a:pt x="0" y="60372"/>
                      </a:moveTo>
                      <a:cubicBezTo>
                        <a:pt x="10207" y="57211"/>
                        <a:pt x="31510" y="43105"/>
                        <a:pt x="47435" y="38243"/>
                      </a:cubicBezTo>
                      <a:cubicBezTo>
                        <a:pt x="63360" y="33381"/>
                        <a:pt x="70777" y="30032"/>
                        <a:pt x="95550" y="31202"/>
                      </a:cubicBezTo>
                      <a:cubicBezTo>
                        <a:pt x="130162" y="42449"/>
                        <a:pt x="162197" y="53579"/>
                        <a:pt x="201595" y="45964"/>
                      </a:cubicBezTo>
                      <a:cubicBezTo>
                        <a:pt x="253881" y="39169"/>
                        <a:pt x="296224" y="19721"/>
                        <a:pt x="340778" y="1679"/>
                      </a:cubicBezTo>
                      <a:cubicBezTo>
                        <a:pt x="362407" y="-2555"/>
                        <a:pt x="380723" y="2350"/>
                        <a:pt x="400142" y="4091"/>
                      </a:cubicBezTo>
                    </a:path>
                  </a:pathLst>
                </a:custGeom>
                <a:noFill/>
                <a:ln w="3175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kern="0" dirty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Freeform 753"/>
                <p:cNvSpPr>
                  <a:spLocks/>
                </p:cNvSpPr>
                <p:nvPr/>
              </p:nvSpPr>
              <p:spPr bwMode="auto">
                <a:xfrm>
                  <a:off x="7030125" y="4296291"/>
                  <a:ext cx="33339" cy="125408"/>
                </a:xfrm>
                <a:custGeom>
                  <a:avLst/>
                  <a:gdLst>
                    <a:gd name="T0" fmla="*/ 107473 w 10000"/>
                    <a:gd name="T1" fmla="*/ 0 h 10000"/>
                    <a:gd name="T2" fmla="*/ 0 w 10000"/>
                    <a:gd name="T3" fmla="*/ 1587398 h 10000"/>
                    <a:gd name="T4" fmla="*/ 0 60000 65536"/>
                    <a:gd name="T5" fmla="*/ 0 60000 65536"/>
                    <a:gd name="T6" fmla="*/ 0 w 10000"/>
                    <a:gd name="T7" fmla="*/ 0 h 10000"/>
                    <a:gd name="T8" fmla="*/ 10000 w 10000"/>
                    <a:gd name="T9" fmla="*/ 10000 h 100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000" h="10000">
                      <a:moveTo>
                        <a:pt x="10000" y="0"/>
                      </a:moveTo>
                      <a:cubicBezTo>
                        <a:pt x="-1298" y="5268"/>
                        <a:pt x="15332" y="2344"/>
                        <a:pt x="0" y="10000"/>
                      </a:cubicBezTo>
                    </a:path>
                  </a:pathLst>
                </a:custGeom>
                <a:noFill/>
                <a:ln w="3175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kern="0" dirty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93" name="Freeform 753"/>
              <p:cNvSpPr>
                <a:spLocks/>
              </p:cNvSpPr>
              <p:nvPr/>
            </p:nvSpPr>
            <p:spPr bwMode="auto">
              <a:xfrm>
                <a:off x="7153955" y="1911706"/>
                <a:ext cx="1062079" cy="607990"/>
              </a:xfrm>
              <a:custGeom>
                <a:avLst/>
                <a:gdLst>
                  <a:gd name="T0" fmla="*/ 0 w 14767"/>
                  <a:gd name="T1" fmla="*/ 6099954 h 60430"/>
                  <a:gd name="T2" fmla="*/ 13932451 w 14767"/>
                  <a:gd name="T3" fmla="*/ 5589687 h 60430"/>
                  <a:gd name="T4" fmla="*/ 27286243 w 14767"/>
                  <a:gd name="T5" fmla="*/ 4919831 h 60430"/>
                  <a:gd name="T6" fmla="*/ 36869009 w 14767"/>
                  <a:gd name="T7" fmla="*/ 3245095 h 60430"/>
                  <a:gd name="T8" fmla="*/ 51586690 w 14767"/>
                  <a:gd name="T9" fmla="*/ 1905286 h 60430"/>
                  <a:gd name="T10" fmla="*/ 59800469 w 14767"/>
                  <a:gd name="T11" fmla="*/ 661274 h 60430"/>
                  <a:gd name="T12" fmla="*/ 76284826 w 14767"/>
                  <a:gd name="T13" fmla="*/ 60061 h 604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67"/>
                  <a:gd name="T22" fmla="*/ 0 h 60430"/>
                  <a:gd name="T23" fmla="*/ 14767 w 14767"/>
                  <a:gd name="T24" fmla="*/ 60430 h 604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67" h="60430">
                    <a:moveTo>
                      <a:pt x="0" y="60430"/>
                    </a:moveTo>
                    <a:cubicBezTo>
                      <a:pt x="416" y="59667"/>
                      <a:pt x="1828" y="57482"/>
                      <a:pt x="2697" y="55375"/>
                    </a:cubicBezTo>
                    <a:cubicBezTo>
                      <a:pt x="3566" y="53268"/>
                      <a:pt x="4564" y="53005"/>
                      <a:pt x="5282" y="48739"/>
                    </a:cubicBezTo>
                    <a:cubicBezTo>
                      <a:pt x="6803" y="45368"/>
                      <a:pt x="5271" y="37915"/>
                      <a:pt x="7137" y="32148"/>
                    </a:cubicBezTo>
                    <a:cubicBezTo>
                      <a:pt x="7811" y="26618"/>
                      <a:pt x="9269" y="20850"/>
                      <a:pt x="9986" y="18875"/>
                    </a:cubicBezTo>
                    <a:cubicBezTo>
                      <a:pt x="10638" y="15004"/>
                      <a:pt x="10730" y="9440"/>
                      <a:pt x="11576" y="6551"/>
                    </a:cubicBezTo>
                    <a:cubicBezTo>
                      <a:pt x="13096" y="-1868"/>
                      <a:pt x="14406" y="8"/>
                      <a:pt x="14767" y="595"/>
                    </a:cubicBezTo>
                  </a:path>
                </a:pathLst>
              </a:custGeom>
              <a:noFill/>
              <a:ln w="317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91" name="Freeform 828"/>
            <p:cNvSpPr>
              <a:spLocks/>
            </p:cNvSpPr>
            <p:nvPr/>
          </p:nvSpPr>
          <p:spPr bwMode="auto">
            <a:xfrm>
              <a:off x="1538750" y="2399051"/>
              <a:ext cx="122242" cy="85722"/>
            </a:xfrm>
            <a:custGeom>
              <a:avLst/>
              <a:gdLst>
                <a:gd name="T0" fmla="*/ 0 w 8484"/>
                <a:gd name="T1" fmla="*/ 0 h 7500"/>
                <a:gd name="T2" fmla="*/ 1779790 w 8484"/>
                <a:gd name="T3" fmla="*/ 979883 h 7500"/>
                <a:gd name="T4" fmla="*/ 0 60000 65536"/>
                <a:gd name="T5" fmla="*/ 0 60000 65536"/>
                <a:gd name="T6" fmla="*/ 0 w 8484"/>
                <a:gd name="T7" fmla="*/ 0 h 7500"/>
                <a:gd name="T8" fmla="*/ 8484 w 8484"/>
                <a:gd name="T9" fmla="*/ 7500 h 7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84" h="7500">
                  <a:moveTo>
                    <a:pt x="0" y="0"/>
                  </a:moveTo>
                  <a:cubicBezTo>
                    <a:pt x="2929" y="1944"/>
                    <a:pt x="5151" y="5973"/>
                    <a:pt x="8484" y="7500"/>
                  </a:cubicBezTo>
                </a:path>
              </a:pathLst>
            </a:cu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19" name="Text Box 922"/>
          <p:cNvSpPr txBox="1">
            <a:spLocks noChangeArrowheads="1"/>
          </p:cNvSpPr>
          <p:nvPr/>
        </p:nvSpPr>
        <p:spPr bwMode="auto">
          <a:xfrm>
            <a:off x="5867400" y="4592638"/>
            <a:ext cx="3276600" cy="277812"/>
          </a:xfrm>
          <a:prstGeom prst="rect">
            <a:avLst/>
          </a:prstGeom>
          <a:solidFill>
            <a:srgbClr val="FFFFCC">
              <a:alpha val="84706"/>
            </a:srgbClr>
          </a:solidFill>
          <a:ln>
            <a:solidFill>
              <a:srgbClr val="B1B1CB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2013 : 12.008 </a:t>
            </a:r>
            <a:r>
              <a:rPr lang="tr-TR" sz="1200" kern="0" dirty="0">
                <a:solidFill>
                  <a:sysClr val="windowText" lastClr="000000"/>
                </a:solidFill>
                <a:latin typeface="Calibri"/>
                <a:cs typeface="+mn-cs"/>
              </a:rPr>
              <a:t>km </a:t>
            </a:r>
            <a:r>
              <a:rPr lang="tr-TR" sz="1200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( Konvansiyonel + Yüksek Hızlı )     </a:t>
            </a:r>
            <a:endParaRPr lang="tr-TR" sz="1200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0" name="Freeform 828"/>
          <p:cNvSpPr>
            <a:spLocks/>
          </p:cNvSpPr>
          <p:nvPr/>
        </p:nvSpPr>
        <p:spPr bwMode="auto">
          <a:xfrm>
            <a:off x="1538288" y="2114550"/>
            <a:ext cx="122237" cy="85725"/>
          </a:xfrm>
          <a:custGeom>
            <a:avLst/>
            <a:gdLst>
              <a:gd name="T0" fmla="*/ 0 w 102"/>
              <a:gd name="T1" fmla="*/ 0 h 81"/>
              <a:gd name="T2" fmla="*/ 5082 w 102"/>
              <a:gd name="T3" fmla="*/ 85725 h 81"/>
              <a:gd name="T4" fmla="*/ 5990 w 102"/>
              <a:gd name="T5" fmla="*/ 114300 h 81"/>
              <a:gd name="T6" fmla="*/ 6172 w 102"/>
              <a:gd name="T7" fmla="*/ 12858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81"/>
              <a:gd name="T14" fmla="*/ 102 w 102"/>
              <a:gd name="T15" fmla="*/ 81 h 81"/>
              <a:gd name="connsiteX0" fmla="*/ 0 w 9706"/>
              <a:gd name="connsiteY0" fmla="*/ 0 h 8889"/>
              <a:gd name="connsiteX1" fmla="*/ 8235 w 9706"/>
              <a:gd name="connsiteY1" fmla="*/ 6667 h 8889"/>
              <a:gd name="connsiteX2" fmla="*/ 9706 w 9706"/>
              <a:gd name="connsiteY2" fmla="*/ 8889 h 8889"/>
              <a:gd name="connsiteX0" fmla="*/ 0 w 8484"/>
              <a:gd name="connsiteY0" fmla="*/ 0 h 7500"/>
              <a:gd name="connsiteX1" fmla="*/ 8484 w 8484"/>
              <a:gd name="connsiteY1" fmla="*/ 7500 h 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84" h="7500">
                <a:moveTo>
                  <a:pt x="0" y="0"/>
                </a:moveTo>
                <a:cubicBezTo>
                  <a:pt x="2929" y="1944"/>
                  <a:pt x="5151" y="5973"/>
                  <a:pt x="8484" y="7500"/>
                </a:cubicBezTo>
              </a:path>
            </a:pathLst>
          </a:custGeom>
          <a:noFill/>
          <a:ln w="50800">
            <a:solidFill>
              <a:sysClr val="window" lastClr="FFFFFF">
                <a:lumMod val="95000"/>
              </a:sys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1" name="Oval 1283"/>
          <p:cNvSpPr>
            <a:spLocks noChangeArrowheads="1"/>
          </p:cNvSpPr>
          <p:nvPr/>
        </p:nvSpPr>
        <p:spPr bwMode="auto">
          <a:xfrm>
            <a:off x="4179888" y="4281488"/>
            <a:ext cx="73025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2" name="Oval 1283"/>
          <p:cNvSpPr>
            <a:spLocks noChangeArrowheads="1"/>
          </p:cNvSpPr>
          <p:nvPr/>
        </p:nvSpPr>
        <p:spPr bwMode="auto">
          <a:xfrm>
            <a:off x="4495800" y="4152900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3" name="Oval 1283"/>
          <p:cNvSpPr>
            <a:spLocks noChangeArrowheads="1"/>
          </p:cNvSpPr>
          <p:nvPr/>
        </p:nvSpPr>
        <p:spPr bwMode="auto">
          <a:xfrm>
            <a:off x="7096125" y="2187575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4" name="Oval 1283"/>
          <p:cNvSpPr>
            <a:spLocks noChangeArrowheads="1"/>
          </p:cNvSpPr>
          <p:nvPr/>
        </p:nvSpPr>
        <p:spPr bwMode="auto">
          <a:xfrm>
            <a:off x="3294063" y="2366963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5" name="Oval 1283"/>
          <p:cNvSpPr>
            <a:spLocks noChangeArrowheads="1"/>
          </p:cNvSpPr>
          <p:nvPr/>
        </p:nvSpPr>
        <p:spPr bwMode="auto">
          <a:xfrm>
            <a:off x="3208338" y="3576638"/>
            <a:ext cx="71437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6" name="Oval 1283"/>
          <p:cNvSpPr>
            <a:spLocks noChangeArrowheads="1"/>
          </p:cNvSpPr>
          <p:nvPr/>
        </p:nvSpPr>
        <p:spPr bwMode="auto">
          <a:xfrm>
            <a:off x="2263775" y="3067050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7" name="Oval 1283"/>
          <p:cNvSpPr>
            <a:spLocks noChangeArrowheads="1"/>
          </p:cNvSpPr>
          <p:nvPr/>
        </p:nvSpPr>
        <p:spPr bwMode="auto">
          <a:xfrm>
            <a:off x="2322513" y="2446338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8" name="Oval 1283"/>
          <p:cNvSpPr>
            <a:spLocks noChangeArrowheads="1"/>
          </p:cNvSpPr>
          <p:nvPr/>
        </p:nvSpPr>
        <p:spPr bwMode="auto">
          <a:xfrm>
            <a:off x="2951163" y="2584450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29" name="Oval 1283"/>
          <p:cNvSpPr>
            <a:spLocks noChangeArrowheads="1"/>
          </p:cNvSpPr>
          <p:nvPr/>
        </p:nvSpPr>
        <p:spPr bwMode="auto">
          <a:xfrm>
            <a:off x="1152525" y="2062163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30" name="Oval 1283"/>
          <p:cNvSpPr>
            <a:spLocks noChangeArrowheads="1"/>
          </p:cNvSpPr>
          <p:nvPr/>
        </p:nvSpPr>
        <p:spPr bwMode="auto">
          <a:xfrm>
            <a:off x="533400" y="1165225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164" name="351 Grup"/>
          <p:cNvGrpSpPr>
            <a:grpSpLocks/>
          </p:cNvGrpSpPr>
          <p:nvPr/>
        </p:nvGrpSpPr>
        <p:grpSpPr bwMode="auto">
          <a:xfrm>
            <a:off x="1863725" y="1336675"/>
            <a:ext cx="6140450" cy="1182688"/>
            <a:chOff x="1863725" y="1479401"/>
            <a:chExt cx="6140450" cy="1182687"/>
          </a:xfrm>
        </p:grpSpPr>
        <p:grpSp>
          <p:nvGrpSpPr>
            <p:cNvPr id="11407" name="Grup 4"/>
            <p:cNvGrpSpPr>
              <a:grpSpLocks/>
            </p:cNvGrpSpPr>
            <p:nvPr/>
          </p:nvGrpSpPr>
          <p:grpSpPr bwMode="auto">
            <a:xfrm>
              <a:off x="1863725" y="1479401"/>
              <a:ext cx="6140450" cy="1182687"/>
              <a:chOff x="1862940" y="1624330"/>
              <a:chExt cx="6141892" cy="1182752"/>
            </a:xfrm>
          </p:grpSpPr>
          <p:sp>
            <p:nvSpPr>
              <p:cNvPr id="334" name="Freeform 860"/>
              <p:cNvSpPr>
                <a:spLocks/>
              </p:cNvSpPr>
              <p:nvPr/>
            </p:nvSpPr>
            <p:spPr bwMode="auto">
              <a:xfrm>
                <a:off x="3836666" y="2692776"/>
                <a:ext cx="1321110" cy="114306"/>
              </a:xfrm>
              <a:custGeom>
                <a:avLst/>
                <a:gdLst>
                  <a:gd name="T0" fmla="*/ 0 w 11982"/>
                  <a:gd name="T1" fmla="*/ 991199 h 10435"/>
                  <a:gd name="T2" fmla="*/ 22642547 w 11982"/>
                  <a:gd name="T3" fmla="*/ 208659 h 10435"/>
                  <a:gd name="T4" fmla="*/ 34946439 w 11982"/>
                  <a:gd name="T5" fmla="*/ 625966 h 10435"/>
                  <a:gd name="T6" fmla="*/ 48232941 w 11982"/>
                  <a:gd name="T7" fmla="*/ 0 h 10435"/>
                  <a:gd name="T8" fmla="*/ 61028148 w 11982"/>
                  <a:gd name="T9" fmla="*/ 52195 h 10435"/>
                  <a:gd name="T10" fmla="*/ 79238272 w 11982"/>
                  <a:gd name="T11" fmla="*/ 417307 h 10435"/>
                  <a:gd name="T12" fmla="*/ 102863428 w 11982"/>
                  <a:gd name="T13" fmla="*/ 417428 h 10435"/>
                  <a:gd name="T14" fmla="*/ 127973179 w 11982"/>
                  <a:gd name="T15" fmla="*/ 1252053 h 104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982"/>
                  <a:gd name="T25" fmla="*/ 0 h 10435"/>
                  <a:gd name="T26" fmla="*/ 11982 w 11982"/>
                  <a:gd name="T27" fmla="*/ 10435 h 10435"/>
                  <a:gd name="connsiteX0" fmla="*/ 0 w 12778"/>
                  <a:gd name="connsiteY0" fmla="*/ 4509 h 10435"/>
                  <a:gd name="connsiteX1" fmla="*/ 2916 w 12778"/>
                  <a:gd name="connsiteY1" fmla="*/ 1739 h 10435"/>
                  <a:gd name="connsiteX2" fmla="*/ 4068 w 12778"/>
                  <a:gd name="connsiteY2" fmla="*/ 5217 h 10435"/>
                  <a:gd name="connsiteX3" fmla="*/ 5312 w 12778"/>
                  <a:gd name="connsiteY3" fmla="*/ 0 h 10435"/>
                  <a:gd name="connsiteX4" fmla="*/ 6510 w 12778"/>
                  <a:gd name="connsiteY4" fmla="*/ 435 h 10435"/>
                  <a:gd name="connsiteX5" fmla="*/ 8215 w 12778"/>
                  <a:gd name="connsiteY5" fmla="*/ 3478 h 10435"/>
                  <a:gd name="connsiteX6" fmla="*/ 10427 w 12778"/>
                  <a:gd name="connsiteY6" fmla="*/ 3479 h 10435"/>
                  <a:gd name="connsiteX7" fmla="*/ 12778 w 12778"/>
                  <a:gd name="connsiteY7" fmla="*/ 10435 h 1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78" h="10435">
                    <a:moveTo>
                      <a:pt x="0" y="4509"/>
                    </a:moveTo>
                    <a:lnTo>
                      <a:pt x="2916" y="1739"/>
                    </a:lnTo>
                    <a:lnTo>
                      <a:pt x="4068" y="5217"/>
                    </a:lnTo>
                    <a:lnTo>
                      <a:pt x="5312" y="0"/>
                    </a:lnTo>
                    <a:lnTo>
                      <a:pt x="6510" y="435"/>
                    </a:lnTo>
                    <a:lnTo>
                      <a:pt x="8215" y="3478"/>
                    </a:lnTo>
                    <a:lnTo>
                      <a:pt x="10427" y="3479"/>
                    </a:lnTo>
                    <a:cubicBezTo>
                      <a:pt x="10627" y="3914"/>
                      <a:pt x="12578" y="10000"/>
                      <a:pt x="12778" y="10435"/>
                    </a:cubicBezTo>
                  </a:path>
                </a:pathLst>
              </a:custGeom>
              <a:noFill/>
              <a:ln w="31750">
                <a:solidFill>
                  <a:srgbClr val="3319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5" name="Freeform 859"/>
              <p:cNvSpPr>
                <a:spLocks/>
              </p:cNvSpPr>
              <p:nvPr/>
            </p:nvSpPr>
            <p:spPr bwMode="auto">
              <a:xfrm>
                <a:off x="1862940" y="2116482"/>
                <a:ext cx="457307" cy="674725"/>
              </a:xfrm>
              <a:custGeom>
                <a:avLst/>
                <a:gdLst>
                  <a:gd name="T0" fmla="*/ 14589683 w 14328"/>
                  <a:gd name="T1" fmla="*/ 44455761 h 10194"/>
                  <a:gd name="T2" fmla="*/ 12004316 w 14328"/>
                  <a:gd name="T3" fmla="*/ 39727082 h 10194"/>
                  <a:gd name="T4" fmla="*/ 9117525 w 14328"/>
                  <a:gd name="T5" fmla="*/ 37833889 h 10194"/>
                  <a:gd name="T6" fmla="*/ 8509635 w 14328"/>
                  <a:gd name="T7" fmla="*/ 31211942 h 10194"/>
                  <a:gd name="T8" fmla="*/ 9118546 w 14328"/>
                  <a:gd name="T9" fmla="*/ 25541035 h 10194"/>
                  <a:gd name="T10" fmla="*/ 9423001 w 14328"/>
                  <a:gd name="T11" fmla="*/ 18914727 h 10194"/>
                  <a:gd name="T12" fmla="*/ 10942280 w 14328"/>
                  <a:gd name="T13" fmla="*/ 10403960 h 10194"/>
                  <a:gd name="T14" fmla="*/ 10004438 w 14328"/>
                  <a:gd name="T15" fmla="*/ 4386824 h 10194"/>
                  <a:gd name="T16" fmla="*/ 4686052 w 14328"/>
                  <a:gd name="T17" fmla="*/ 604805 h 10194"/>
                  <a:gd name="T18" fmla="*/ 0 w 14328"/>
                  <a:gd name="T19" fmla="*/ 0 h 10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28"/>
                  <a:gd name="T31" fmla="*/ 0 h 10194"/>
                  <a:gd name="T32" fmla="*/ 14328 w 14328"/>
                  <a:gd name="T33" fmla="*/ 10194 h 10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28" h="10194">
                    <a:moveTo>
                      <a:pt x="14328" y="10144"/>
                    </a:moveTo>
                    <a:cubicBezTo>
                      <a:pt x="13184" y="10431"/>
                      <a:pt x="12635" y="9425"/>
                      <a:pt x="11789" y="9065"/>
                    </a:cubicBezTo>
                    <a:lnTo>
                      <a:pt x="8954" y="8633"/>
                    </a:lnTo>
                    <a:lnTo>
                      <a:pt x="8357" y="7122"/>
                    </a:lnTo>
                    <a:cubicBezTo>
                      <a:pt x="8357" y="6691"/>
                      <a:pt x="8955" y="6259"/>
                      <a:pt x="8955" y="5828"/>
                    </a:cubicBezTo>
                    <a:cubicBezTo>
                      <a:pt x="9055" y="5324"/>
                      <a:pt x="9154" y="4820"/>
                      <a:pt x="9254" y="4316"/>
                    </a:cubicBezTo>
                    <a:lnTo>
                      <a:pt x="10746" y="2374"/>
                    </a:lnTo>
                    <a:cubicBezTo>
                      <a:pt x="10091" y="1940"/>
                      <a:pt x="10480" y="1435"/>
                      <a:pt x="9825" y="1001"/>
                    </a:cubicBezTo>
                    <a:lnTo>
                      <a:pt x="4602" y="138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3319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6" name="Freeform 856"/>
              <p:cNvSpPr>
                <a:spLocks/>
              </p:cNvSpPr>
              <p:nvPr/>
            </p:nvSpPr>
            <p:spPr bwMode="auto">
              <a:xfrm>
                <a:off x="7914324" y="1624330"/>
                <a:ext cx="90508" cy="349269"/>
              </a:xfrm>
              <a:custGeom>
                <a:avLst/>
                <a:gdLst>
                  <a:gd name="T0" fmla="*/ 210801 w 10034"/>
                  <a:gd name="T1" fmla="*/ 0 h 9735"/>
                  <a:gd name="T2" fmla="*/ 20813 w 10034"/>
                  <a:gd name="T3" fmla="*/ 3342405 h 9735"/>
                  <a:gd name="T4" fmla="*/ 800333 w 10034"/>
                  <a:gd name="T5" fmla="*/ 5906454 h 9735"/>
                  <a:gd name="T6" fmla="*/ 537327 w 10034"/>
                  <a:gd name="T7" fmla="*/ 12587416 h 97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34"/>
                  <a:gd name="T13" fmla="*/ 0 h 9735"/>
                  <a:gd name="T14" fmla="*/ 10034 w 10034"/>
                  <a:gd name="T15" fmla="*/ 9735 h 97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34" h="9735">
                    <a:moveTo>
                      <a:pt x="2552" y="0"/>
                    </a:moveTo>
                    <a:cubicBezTo>
                      <a:pt x="3130" y="707"/>
                      <a:pt x="-1048" y="1969"/>
                      <a:pt x="252" y="2585"/>
                    </a:cubicBezTo>
                    <a:cubicBezTo>
                      <a:pt x="2998" y="3819"/>
                      <a:pt x="6223" y="3512"/>
                      <a:pt x="9689" y="4568"/>
                    </a:cubicBezTo>
                    <a:cubicBezTo>
                      <a:pt x="11343" y="5594"/>
                      <a:pt x="6514" y="9197"/>
                      <a:pt x="6505" y="9735"/>
                    </a:cubicBezTo>
                  </a:path>
                </a:pathLst>
              </a:custGeom>
              <a:noFill/>
              <a:ln w="31750">
                <a:solidFill>
                  <a:srgbClr val="3319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kern="0" dirty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33" name="Freeform 615"/>
            <p:cNvSpPr>
              <a:spLocks/>
            </p:cNvSpPr>
            <p:nvPr/>
          </p:nvSpPr>
          <p:spPr bwMode="auto">
            <a:xfrm>
              <a:off x="2268538" y="1881039"/>
              <a:ext cx="215900" cy="119062"/>
            </a:xfrm>
            <a:custGeom>
              <a:avLst/>
              <a:gdLst>
                <a:gd name="T0" fmla="*/ 0 w 520"/>
                <a:gd name="T1" fmla="*/ 2147483647 h 295"/>
                <a:gd name="T2" fmla="*/ 2147483647 w 520"/>
                <a:gd name="T3" fmla="*/ 2147483647 h 295"/>
                <a:gd name="T4" fmla="*/ 2147483647 w 520"/>
                <a:gd name="T5" fmla="*/ 2147483647 h 295"/>
                <a:gd name="T6" fmla="*/ 2147483647 w 520"/>
                <a:gd name="T7" fmla="*/ 2147483647 h 295"/>
                <a:gd name="T8" fmla="*/ 2147483647 w 520"/>
                <a:gd name="T9" fmla="*/ 2147483647 h 295"/>
                <a:gd name="T10" fmla="*/ 2147483647 w 520"/>
                <a:gd name="T11" fmla="*/ 2147483647 h 295"/>
                <a:gd name="T12" fmla="*/ 2147483647 w 520"/>
                <a:gd name="T13" fmla="*/ 2147483647 h 295"/>
                <a:gd name="T14" fmla="*/ 2147483647 w 520"/>
                <a:gd name="T15" fmla="*/ 2147483647 h 295"/>
                <a:gd name="T16" fmla="*/ 2147483647 w 520"/>
                <a:gd name="T17" fmla="*/ 2147483647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0"/>
                <a:gd name="T28" fmla="*/ 0 h 295"/>
                <a:gd name="T29" fmla="*/ 520 w 520"/>
                <a:gd name="T30" fmla="*/ 295 h 295"/>
                <a:gd name="connsiteX0" fmla="*/ 0 w 9808"/>
                <a:gd name="connsiteY0" fmla="*/ 7525 h 7525"/>
                <a:gd name="connsiteX1" fmla="*/ 1288 w 9808"/>
                <a:gd name="connsiteY1" fmla="*/ 5762 h 7525"/>
                <a:gd name="connsiteX2" fmla="*/ 2731 w 9808"/>
                <a:gd name="connsiteY2" fmla="*/ 5254 h 7525"/>
                <a:gd name="connsiteX3" fmla="*/ 3885 w 9808"/>
                <a:gd name="connsiteY3" fmla="*/ 5050 h 7525"/>
                <a:gd name="connsiteX4" fmla="*/ 4962 w 9808"/>
                <a:gd name="connsiteY4" fmla="*/ 4237 h 7525"/>
                <a:gd name="connsiteX5" fmla="*/ 6135 w 9808"/>
                <a:gd name="connsiteY5" fmla="*/ 3118 h 7525"/>
                <a:gd name="connsiteX6" fmla="*/ 9231 w 9808"/>
                <a:gd name="connsiteY6" fmla="*/ 779 h 7525"/>
                <a:gd name="connsiteX7" fmla="*/ 9596 w 9808"/>
                <a:gd name="connsiteY7" fmla="*/ 0 h 7525"/>
                <a:gd name="connsiteX0" fmla="*/ 0 w 9412"/>
                <a:gd name="connsiteY0" fmla="*/ 8965 h 8965"/>
                <a:gd name="connsiteX1" fmla="*/ 1313 w 9412"/>
                <a:gd name="connsiteY1" fmla="*/ 6622 h 8965"/>
                <a:gd name="connsiteX2" fmla="*/ 2784 w 9412"/>
                <a:gd name="connsiteY2" fmla="*/ 5947 h 8965"/>
                <a:gd name="connsiteX3" fmla="*/ 3961 w 9412"/>
                <a:gd name="connsiteY3" fmla="*/ 5676 h 8965"/>
                <a:gd name="connsiteX4" fmla="*/ 5059 w 9412"/>
                <a:gd name="connsiteY4" fmla="*/ 4596 h 8965"/>
                <a:gd name="connsiteX5" fmla="*/ 6255 w 9412"/>
                <a:gd name="connsiteY5" fmla="*/ 3109 h 8965"/>
                <a:gd name="connsiteX6" fmla="*/ 9412 w 9412"/>
                <a:gd name="connsiteY6" fmla="*/ 0 h 8965"/>
                <a:gd name="connsiteX0" fmla="*/ 0 w 6646"/>
                <a:gd name="connsiteY0" fmla="*/ 6532 h 6532"/>
                <a:gd name="connsiteX1" fmla="*/ 1395 w 6646"/>
                <a:gd name="connsiteY1" fmla="*/ 3919 h 6532"/>
                <a:gd name="connsiteX2" fmla="*/ 2958 w 6646"/>
                <a:gd name="connsiteY2" fmla="*/ 3166 h 6532"/>
                <a:gd name="connsiteX3" fmla="*/ 4208 w 6646"/>
                <a:gd name="connsiteY3" fmla="*/ 2863 h 6532"/>
                <a:gd name="connsiteX4" fmla="*/ 5375 w 6646"/>
                <a:gd name="connsiteY4" fmla="*/ 1659 h 6532"/>
                <a:gd name="connsiteX5" fmla="*/ 6646 w 6646"/>
                <a:gd name="connsiteY5" fmla="*/ 0 h 6532"/>
                <a:gd name="connsiteX0" fmla="*/ 0 w 8088"/>
                <a:gd name="connsiteY0" fmla="*/ 7460 h 7460"/>
                <a:gd name="connsiteX1" fmla="*/ 2099 w 8088"/>
                <a:gd name="connsiteY1" fmla="*/ 3460 h 7460"/>
                <a:gd name="connsiteX2" fmla="*/ 4451 w 8088"/>
                <a:gd name="connsiteY2" fmla="*/ 2307 h 7460"/>
                <a:gd name="connsiteX3" fmla="*/ 6332 w 8088"/>
                <a:gd name="connsiteY3" fmla="*/ 1843 h 7460"/>
                <a:gd name="connsiteX4" fmla="*/ 8088 w 8088"/>
                <a:gd name="connsiteY4" fmla="*/ 0 h 7460"/>
                <a:gd name="connsiteX0" fmla="*/ 0 w 7829"/>
                <a:gd name="connsiteY0" fmla="*/ 7529 h 7529"/>
                <a:gd name="connsiteX1" fmla="*/ 2595 w 7829"/>
                <a:gd name="connsiteY1" fmla="*/ 2167 h 7529"/>
                <a:gd name="connsiteX2" fmla="*/ 5503 w 7829"/>
                <a:gd name="connsiteY2" fmla="*/ 621 h 7529"/>
                <a:gd name="connsiteX3" fmla="*/ 7829 w 7829"/>
                <a:gd name="connsiteY3" fmla="*/ 0 h 7529"/>
                <a:gd name="connsiteX0" fmla="*/ 0 w 7029"/>
                <a:gd name="connsiteY0" fmla="*/ 9175 h 9175"/>
                <a:gd name="connsiteX1" fmla="*/ 3315 w 7029"/>
                <a:gd name="connsiteY1" fmla="*/ 2053 h 9175"/>
                <a:gd name="connsiteX2" fmla="*/ 7029 w 7029"/>
                <a:gd name="connsiteY2" fmla="*/ 0 h 9175"/>
                <a:gd name="connsiteX0" fmla="*/ 0 w 4716"/>
                <a:gd name="connsiteY0" fmla="*/ 7762 h 7762"/>
                <a:gd name="connsiteX1" fmla="*/ 4716 w 4716"/>
                <a:gd name="connsiteY1" fmla="*/ 0 h 7762"/>
                <a:gd name="connsiteX0" fmla="*/ 0 w 11519"/>
                <a:gd name="connsiteY0" fmla="*/ 11448 h 11448"/>
                <a:gd name="connsiteX1" fmla="*/ 10000 w 11519"/>
                <a:gd name="connsiteY1" fmla="*/ 1448 h 11448"/>
                <a:gd name="connsiteX2" fmla="*/ 9111 w 11519"/>
                <a:gd name="connsiteY2" fmla="*/ 2760 h 11448"/>
                <a:gd name="connsiteX0" fmla="*/ 0 w 11519"/>
                <a:gd name="connsiteY0" fmla="*/ 11448 h 11448"/>
                <a:gd name="connsiteX1" fmla="*/ 6235 w 11519"/>
                <a:gd name="connsiteY1" fmla="*/ 4159 h 11448"/>
                <a:gd name="connsiteX2" fmla="*/ 10000 w 11519"/>
                <a:gd name="connsiteY2" fmla="*/ 1448 h 11448"/>
                <a:gd name="connsiteX3" fmla="*/ 9111 w 11519"/>
                <a:gd name="connsiteY3" fmla="*/ 2760 h 11448"/>
                <a:gd name="connsiteX0" fmla="*/ 0 w 11519"/>
                <a:gd name="connsiteY0" fmla="*/ 11448 h 11448"/>
                <a:gd name="connsiteX1" fmla="*/ 6235 w 11519"/>
                <a:gd name="connsiteY1" fmla="*/ 4159 h 11448"/>
                <a:gd name="connsiteX2" fmla="*/ 4796 w 11519"/>
                <a:gd name="connsiteY2" fmla="*/ 5207 h 11448"/>
                <a:gd name="connsiteX3" fmla="*/ 10000 w 11519"/>
                <a:gd name="connsiteY3" fmla="*/ 1448 h 11448"/>
                <a:gd name="connsiteX4" fmla="*/ 9111 w 11519"/>
                <a:gd name="connsiteY4" fmla="*/ 2760 h 11448"/>
                <a:gd name="connsiteX0" fmla="*/ 0 w 16088"/>
                <a:gd name="connsiteY0" fmla="*/ 11448 h 11448"/>
                <a:gd name="connsiteX1" fmla="*/ 6235 w 16088"/>
                <a:gd name="connsiteY1" fmla="*/ 4159 h 11448"/>
                <a:gd name="connsiteX2" fmla="*/ 4796 w 16088"/>
                <a:gd name="connsiteY2" fmla="*/ 5207 h 11448"/>
                <a:gd name="connsiteX3" fmla="*/ 10000 w 16088"/>
                <a:gd name="connsiteY3" fmla="*/ 1448 h 11448"/>
                <a:gd name="connsiteX4" fmla="*/ 15903 w 16088"/>
                <a:gd name="connsiteY4" fmla="*/ 1448 h 11448"/>
                <a:gd name="connsiteX0" fmla="*/ 0 w 16088"/>
                <a:gd name="connsiteY0" fmla="*/ 11448 h 11448"/>
                <a:gd name="connsiteX1" fmla="*/ 6235 w 16088"/>
                <a:gd name="connsiteY1" fmla="*/ 4159 h 11448"/>
                <a:gd name="connsiteX2" fmla="*/ 6810 w 16088"/>
                <a:gd name="connsiteY2" fmla="*/ 4159 h 11448"/>
                <a:gd name="connsiteX3" fmla="*/ 4796 w 16088"/>
                <a:gd name="connsiteY3" fmla="*/ 5207 h 11448"/>
                <a:gd name="connsiteX4" fmla="*/ 10000 w 16088"/>
                <a:gd name="connsiteY4" fmla="*/ 1448 h 11448"/>
                <a:gd name="connsiteX5" fmla="*/ 15903 w 16088"/>
                <a:gd name="connsiteY5" fmla="*/ 1448 h 11448"/>
                <a:gd name="connsiteX0" fmla="*/ 0 w 16088"/>
                <a:gd name="connsiteY0" fmla="*/ 11448 h 11448"/>
                <a:gd name="connsiteX1" fmla="*/ 3645 w 16088"/>
                <a:gd name="connsiteY1" fmla="*/ 7305 h 11448"/>
                <a:gd name="connsiteX2" fmla="*/ 6235 w 16088"/>
                <a:gd name="connsiteY2" fmla="*/ 4159 h 11448"/>
                <a:gd name="connsiteX3" fmla="*/ 6810 w 16088"/>
                <a:gd name="connsiteY3" fmla="*/ 4159 h 11448"/>
                <a:gd name="connsiteX4" fmla="*/ 4796 w 16088"/>
                <a:gd name="connsiteY4" fmla="*/ 5207 h 11448"/>
                <a:gd name="connsiteX5" fmla="*/ 10000 w 16088"/>
                <a:gd name="connsiteY5" fmla="*/ 1448 h 11448"/>
                <a:gd name="connsiteX6" fmla="*/ 15903 w 16088"/>
                <a:gd name="connsiteY6" fmla="*/ 1448 h 11448"/>
                <a:gd name="connsiteX0" fmla="*/ 0 w 15903"/>
                <a:gd name="connsiteY0" fmla="*/ 10408 h 10408"/>
                <a:gd name="connsiteX1" fmla="*/ 3645 w 15903"/>
                <a:gd name="connsiteY1" fmla="*/ 6265 h 10408"/>
                <a:gd name="connsiteX2" fmla="*/ 6235 w 15903"/>
                <a:gd name="connsiteY2" fmla="*/ 3119 h 10408"/>
                <a:gd name="connsiteX3" fmla="*/ 6810 w 15903"/>
                <a:gd name="connsiteY3" fmla="*/ 3119 h 10408"/>
                <a:gd name="connsiteX4" fmla="*/ 4796 w 15903"/>
                <a:gd name="connsiteY4" fmla="*/ 4167 h 10408"/>
                <a:gd name="connsiteX5" fmla="*/ 10000 w 15903"/>
                <a:gd name="connsiteY5" fmla="*/ 408 h 10408"/>
                <a:gd name="connsiteX6" fmla="*/ 8824 w 15903"/>
                <a:gd name="connsiteY6" fmla="*/ 1720 h 10408"/>
                <a:gd name="connsiteX7" fmla="*/ 15903 w 15903"/>
                <a:gd name="connsiteY7" fmla="*/ 408 h 10408"/>
                <a:gd name="connsiteX0" fmla="*/ 0 w 17083"/>
                <a:gd name="connsiteY0" fmla="*/ 10408 h 10408"/>
                <a:gd name="connsiteX1" fmla="*/ 3645 w 17083"/>
                <a:gd name="connsiteY1" fmla="*/ 6265 h 10408"/>
                <a:gd name="connsiteX2" fmla="*/ 6235 w 17083"/>
                <a:gd name="connsiteY2" fmla="*/ 3119 h 10408"/>
                <a:gd name="connsiteX3" fmla="*/ 6810 w 17083"/>
                <a:gd name="connsiteY3" fmla="*/ 3119 h 10408"/>
                <a:gd name="connsiteX4" fmla="*/ 4796 w 17083"/>
                <a:gd name="connsiteY4" fmla="*/ 4167 h 10408"/>
                <a:gd name="connsiteX5" fmla="*/ 10000 w 17083"/>
                <a:gd name="connsiteY5" fmla="*/ 408 h 10408"/>
                <a:gd name="connsiteX6" fmla="*/ 8824 w 17083"/>
                <a:gd name="connsiteY6" fmla="*/ 1720 h 10408"/>
                <a:gd name="connsiteX7" fmla="*/ 15903 w 17083"/>
                <a:gd name="connsiteY7" fmla="*/ 6850 h 10408"/>
                <a:gd name="connsiteX8" fmla="*/ 15903 w 17083"/>
                <a:gd name="connsiteY8" fmla="*/ 408 h 10408"/>
                <a:gd name="connsiteX0" fmla="*/ 0 w 17083"/>
                <a:gd name="connsiteY0" fmla="*/ 10447 h 10447"/>
                <a:gd name="connsiteX1" fmla="*/ 3645 w 17083"/>
                <a:gd name="connsiteY1" fmla="*/ 6304 h 10447"/>
                <a:gd name="connsiteX2" fmla="*/ 6235 w 17083"/>
                <a:gd name="connsiteY2" fmla="*/ 3158 h 10447"/>
                <a:gd name="connsiteX3" fmla="*/ 6810 w 17083"/>
                <a:gd name="connsiteY3" fmla="*/ 3158 h 10447"/>
                <a:gd name="connsiteX4" fmla="*/ 4796 w 17083"/>
                <a:gd name="connsiteY4" fmla="*/ 4206 h 10447"/>
                <a:gd name="connsiteX5" fmla="*/ 10000 w 17083"/>
                <a:gd name="connsiteY5" fmla="*/ 447 h 10447"/>
                <a:gd name="connsiteX6" fmla="*/ 15903 w 17083"/>
                <a:gd name="connsiteY6" fmla="*/ 6889 h 10447"/>
                <a:gd name="connsiteX7" fmla="*/ 15903 w 17083"/>
                <a:gd name="connsiteY7" fmla="*/ 447 h 10447"/>
                <a:gd name="connsiteX0" fmla="*/ 0 w 15903"/>
                <a:gd name="connsiteY0" fmla="*/ 10626 h 10626"/>
                <a:gd name="connsiteX1" fmla="*/ 3645 w 15903"/>
                <a:gd name="connsiteY1" fmla="*/ 6483 h 10626"/>
                <a:gd name="connsiteX2" fmla="*/ 6235 w 15903"/>
                <a:gd name="connsiteY2" fmla="*/ 3337 h 10626"/>
                <a:gd name="connsiteX3" fmla="*/ 6810 w 15903"/>
                <a:gd name="connsiteY3" fmla="*/ 3337 h 10626"/>
                <a:gd name="connsiteX4" fmla="*/ 4796 w 15903"/>
                <a:gd name="connsiteY4" fmla="*/ 4385 h 10626"/>
                <a:gd name="connsiteX5" fmla="*/ 10000 w 15903"/>
                <a:gd name="connsiteY5" fmla="*/ 626 h 10626"/>
                <a:gd name="connsiteX6" fmla="*/ 15903 w 15903"/>
                <a:gd name="connsiteY6" fmla="*/ 626 h 1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3" h="10626">
                  <a:moveTo>
                    <a:pt x="0" y="10626"/>
                  </a:moveTo>
                  <a:cubicBezTo>
                    <a:pt x="607" y="9936"/>
                    <a:pt x="2606" y="7698"/>
                    <a:pt x="3645" y="6483"/>
                  </a:cubicBezTo>
                  <a:cubicBezTo>
                    <a:pt x="4684" y="5268"/>
                    <a:pt x="5708" y="3861"/>
                    <a:pt x="6235" y="3337"/>
                  </a:cubicBezTo>
                  <a:cubicBezTo>
                    <a:pt x="7370" y="2122"/>
                    <a:pt x="7050" y="3162"/>
                    <a:pt x="6810" y="3337"/>
                  </a:cubicBezTo>
                  <a:cubicBezTo>
                    <a:pt x="6570" y="3512"/>
                    <a:pt x="4264" y="4837"/>
                    <a:pt x="4796" y="4385"/>
                  </a:cubicBezTo>
                  <a:cubicBezTo>
                    <a:pt x="5328" y="3933"/>
                    <a:pt x="8149" y="1252"/>
                    <a:pt x="10000" y="626"/>
                  </a:cubicBezTo>
                  <a:cubicBezTo>
                    <a:pt x="11851" y="0"/>
                    <a:pt x="14673" y="626"/>
                    <a:pt x="15903" y="626"/>
                  </a:cubicBezTo>
                </a:path>
              </a:pathLst>
            </a:cu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Museo Slab 500" pitchFamily="50" charset="-94"/>
                <a:cs typeface="+mn-cs"/>
              </a:endParaRPr>
            </a:p>
          </p:txBody>
        </p:sp>
      </p:grpSp>
      <p:sp>
        <p:nvSpPr>
          <p:cNvPr id="337" name="Oval 622"/>
          <p:cNvSpPr>
            <a:spLocks noChangeAspect="1" noChangeArrowheads="1"/>
          </p:cNvSpPr>
          <p:nvPr/>
        </p:nvSpPr>
        <p:spPr bwMode="auto">
          <a:xfrm>
            <a:off x="2268538" y="1836738"/>
            <a:ext cx="53975" cy="52387"/>
          </a:xfrm>
          <a:prstGeom prst="ellipse">
            <a:avLst/>
          </a:prstGeom>
          <a:solidFill>
            <a:srgbClr val="FFFFFF"/>
          </a:solidFill>
          <a:ln w="3175">
            <a:solidFill>
              <a:srgbClr val="1F497D"/>
            </a:solidFill>
            <a:round/>
            <a:headEnd/>
            <a:tailEnd/>
          </a:ln>
        </p:spPr>
        <p:txBody>
          <a:bodyPr wrap="none" anchor="ctr"/>
          <a:lstStyle/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Font typeface="Wingdings" pitchFamily="2" charset="2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Museo Slab 500" pitchFamily="50" charset="-94"/>
              <a:cs typeface="+mn-cs"/>
            </a:endParaRPr>
          </a:p>
        </p:txBody>
      </p:sp>
      <p:sp>
        <p:nvSpPr>
          <p:cNvPr id="338" name="Freeform 860"/>
          <p:cNvSpPr>
            <a:spLocks/>
          </p:cNvSpPr>
          <p:nvPr/>
        </p:nvSpPr>
        <p:spPr bwMode="auto">
          <a:xfrm>
            <a:off x="1712913" y="2236788"/>
            <a:ext cx="420687" cy="66675"/>
          </a:xfrm>
          <a:custGeom>
            <a:avLst/>
            <a:gdLst>
              <a:gd name="T0" fmla="*/ 0 w 11982"/>
              <a:gd name="T1" fmla="*/ 991199 h 10435"/>
              <a:gd name="T2" fmla="*/ 22642547 w 11982"/>
              <a:gd name="T3" fmla="*/ 208659 h 10435"/>
              <a:gd name="T4" fmla="*/ 34946439 w 11982"/>
              <a:gd name="T5" fmla="*/ 625966 h 10435"/>
              <a:gd name="T6" fmla="*/ 48232941 w 11982"/>
              <a:gd name="T7" fmla="*/ 0 h 10435"/>
              <a:gd name="T8" fmla="*/ 61028148 w 11982"/>
              <a:gd name="T9" fmla="*/ 52195 h 10435"/>
              <a:gd name="T10" fmla="*/ 79238272 w 11982"/>
              <a:gd name="T11" fmla="*/ 417307 h 10435"/>
              <a:gd name="T12" fmla="*/ 102863428 w 11982"/>
              <a:gd name="T13" fmla="*/ 417428 h 10435"/>
              <a:gd name="T14" fmla="*/ 127973179 w 11982"/>
              <a:gd name="T15" fmla="*/ 1252053 h 104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82"/>
              <a:gd name="T25" fmla="*/ 0 h 10435"/>
              <a:gd name="T26" fmla="*/ 11982 w 11982"/>
              <a:gd name="T27" fmla="*/ 10435 h 10435"/>
              <a:gd name="connsiteX0" fmla="*/ 0 w 9631"/>
              <a:gd name="connsiteY0" fmla="*/ 8261 h 8261"/>
              <a:gd name="connsiteX1" fmla="*/ 2120 w 9631"/>
              <a:gd name="connsiteY1" fmla="*/ 1739 h 8261"/>
              <a:gd name="connsiteX2" fmla="*/ 3272 w 9631"/>
              <a:gd name="connsiteY2" fmla="*/ 5217 h 8261"/>
              <a:gd name="connsiteX3" fmla="*/ 4516 w 9631"/>
              <a:gd name="connsiteY3" fmla="*/ 0 h 8261"/>
              <a:gd name="connsiteX4" fmla="*/ 5714 w 9631"/>
              <a:gd name="connsiteY4" fmla="*/ 435 h 8261"/>
              <a:gd name="connsiteX5" fmla="*/ 7419 w 9631"/>
              <a:gd name="connsiteY5" fmla="*/ 3478 h 8261"/>
              <a:gd name="connsiteX6" fmla="*/ 9631 w 9631"/>
              <a:gd name="connsiteY6" fmla="*/ 3479 h 8261"/>
              <a:gd name="connsiteX0" fmla="*/ 0 w 7703"/>
              <a:gd name="connsiteY0" fmla="*/ 10000 h 10000"/>
              <a:gd name="connsiteX1" fmla="*/ 2201 w 7703"/>
              <a:gd name="connsiteY1" fmla="*/ 2105 h 10000"/>
              <a:gd name="connsiteX2" fmla="*/ 3397 w 7703"/>
              <a:gd name="connsiteY2" fmla="*/ 6315 h 10000"/>
              <a:gd name="connsiteX3" fmla="*/ 4689 w 7703"/>
              <a:gd name="connsiteY3" fmla="*/ 0 h 10000"/>
              <a:gd name="connsiteX4" fmla="*/ 5933 w 7703"/>
              <a:gd name="connsiteY4" fmla="*/ 527 h 10000"/>
              <a:gd name="connsiteX5" fmla="*/ 7703 w 7703"/>
              <a:gd name="connsiteY5" fmla="*/ 4210 h 10000"/>
              <a:gd name="connsiteX0" fmla="*/ 0 w 7702"/>
              <a:gd name="connsiteY0" fmla="*/ 10000 h 10000"/>
              <a:gd name="connsiteX1" fmla="*/ 2857 w 7702"/>
              <a:gd name="connsiteY1" fmla="*/ 2105 h 10000"/>
              <a:gd name="connsiteX2" fmla="*/ 4410 w 7702"/>
              <a:gd name="connsiteY2" fmla="*/ 6315 h 10000"/>
              <a:gd name="connsiteX3" fmla="*/ 6087 w 7702"/>
              <a:gd name="connsiteY3" fmla="*/ 0 h 10000"/>
              <a:gd name="connsiteX4" fmla="*/ 7702 w 7702"/>
              <a:gd name="connsiteY4" fmla="*/ 527 h 10000"/>
              <a:gd name="connsiteX0" fmla="*/ 0 w 7903"/>
              <a:gd name="connsiteY0" fmla="*/ 10000 h 10000"/>
              <a:gd name="connsiteX1" fmla="*/ 3709 w 7903"/>
              <a:gd name="connsiteY1" fmla="*/ 2105 h 10000"/>
              <a:gd name="connsiteX2" fmla="*/ 5726 w 7903"/>
              <a:gd name="connsiteY2" fmla="*/ 6315 h 10000"/>
              <a:gd name="connsiteX3" fmla="*/ 7903 w 7903"/>
              <a:gd name="connsiteY3" fmla="*/ 0 h 10000"/>
              <a:gd name="connsiteX0" fmla="*/ 0 w 10000"/>
              <a:gd name="connsiteY0" fmla="*/ 10000 h 25749"/>
              <a:gd name="connsiteX1" fmla="*/ 4693 w 10000"/>
              <a:gd name="connsiteY1" fmla="*/ 2105 h 25749"/>
              <a:gd name="connsiteX2" fmla="*/ 9255 w 10000"/>
              <a:gd name="connsiteY2" fmla="*/ 25749 h 25749"/>
              <a:gd name="connsiteX3" fmla="*/ 10000 w 10000"/>
              <a:gd name="connsiteY3" fmla="*/ 0 h 25749"/>
              <a:gd name="connsiteX0" fmla="*/ 0 w 9255"/>
              <a:gd name="connsiteY0" fmla="*/ 7895 h 23644"/>
              <a:gd name="connsiteX1" fmla="*/ 4693 w 9255"/>
              <a:gd name="connsiteY1" fmla="*/ 0 h 23644"/>
              <a:gd name="connsiteX2" fmla="*/ 9255 w 9255"/>
              <a:gd name="connsiteY2" fmla="*/ 23644 h 23644"/>
              <a:gd name="connsiteX0" fmla="*/ 0 w 10000"/>
              <a:gd name="connsiteY0" fmla="*/ 599 h 7260"/>
              <a:gd name="connsiteX1" fmla="*/ 4800 w 10000"/>
              <a:gd name="connsiteY1" fmla="*/ 0 h 7260"/>
              <a:gd name="connsiteX2" fmla="*/ 10000 w 10000"/>
              <a:gd name="connsiteY2" fmla="*/ 7260 h 7260"/>
              <a:gd name="connsiteX0" fmla="*/ 0 w 10000"/>
              <a:gd name="connsiteY0" fmla="*/ 825 h 10000"/>
              <a:gd name="connsiteX1" fmla="*/ 4800 w 10000"/>
              <a:gd name="connsiteY1" fmla="*/ 0 h 10000"/>
              <a:gd name="connsiteX2" fmla="*/ 6750 w 10000"/>
              <a:gd name="connsiteY2" fmla="*/ 5819 h 10000"/>
              <a:gd name="connsiteX3" fmla="*/ 10000 w 10000"/>
              <a:gd name="connsiteY3" fmla="*/ 10000 h 10000"/>
              <a:gd name="connsiteX0" fmla="*/ 0 w 6750"/>
              <a:gd name="connsiteY0" fmla="*/ 825 h 5819"/>
              <a:gd name="connsiteX1" fmla="*/ 4800 w 6750"/>
              <a:gd name="connsiteY1" fmla="*/ 0 h 5819"/>
              <a:gd name="connsiteX2" fmla="*/ 6750 w 6750"/>
              <a:gd name="connsiteY2" fmla="*/ 5819 h 5819"/>
              <a:gd name="connsiteX0" fmla="*/ 0 w 14424"/>
              <a:gd name="connsiteY0" fmla="*/ 1418 h 7406"/>
              <a:gd name="connsiteX1" fmla="*/ 7111 w 14424"/>
              <a:gd name="connsiteY1" fmla="*/ 0 h 7406"/>
              <a:gd name="connsiteX2" fmla="*/ 14424 w 14424"/>
              <a:gd name="connsiteY2" fmla="*/ 7406 h 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4" h="7406">
                <a:moveTo>
                  <a:pt x="0" y="1418"/>
                </a:moveTo>
                <a:lnTo>
                  <a:pt x="7111" y="0"/>
                </a:lnTo>
                <a:lnTo>
                  <a:pt x="14424" y="7406"/>
                </a:lnTo>
              </a:path>
            </a:pathLst>
          </a:custGeom>
          <a:noFill/>
          <a:ln w="31750">
            <a:solidFill>
              <a:srgbClr val="3319F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39" name="Freeform 862"/>
          <p:cNvSpPr>
            <a:spLocks/>
          </p:cNvSpPr>
          <p:nvPr/>
        </p:nvSpPr>
        <p:spPr bwMode="auto">
          <a:xfrm rot="3348386">
            <a:off x="2607469" y="2524919"/>
            <a:ext cx="119062" cy="768350"/>
          </a:xfrm>
          <a:custGeom>
            <a:avLst/>
            <a:gdLst>
              <a:gd name="T0" fmla="*/ 0 w 12627"/>
              <a:gd name="T1" fmla="*/ 0 h 10456"/>
              <a:gd name="T2" fmla="*/ 2147483647 w 12627"/>
              <a:gd name="T3" fmla="*/ 2147483647 h 10456"/>
              <a:gd name="T4" fmla="*/ 2147483647 w 12627"/>
              <a:gd name="T5" fmla="*/ 2147483647 h 10456"/>
              <a:gd name="T6" fmla="*/ 2147483647 w 12627"/>
              <a:gd name="T7" fmla="*/ 2147483647 h 10456"/>
              <a:gd name="T8" fmla="*/ 2147483647 w 12627"/>
              <a:gd name="T9" fmla="*/ 2147483647 h 10456"/>
              <a:gd name="T10" fmla="*/ 2147483647 w 12627"/>
              <a:gd name="T11" fmla="*/ 2147483647 h 10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27"/>
              <a:gd name="T19" fmla="*/ 0 h 10456"/>
              <a:gd name="T20" fmla="*/ 12627 w 12627"/>
              <a:gd name="T21" fmla="*/ 10456 h 104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27" h="10456">
                <a:moveTo>
                  <a:pt x="0" y="0"/>
                </a:moveTo>
                <a:cubicBezTo>
                  <a:pt x="820" y="219"/>
                  <a:pt x="4945" y="1187"/>
                  <a:pt x="7345" y="1718"/>
                </a:cubicBezTo>
                <a:cubicBezTo>
                  <a:pt x="9745" y="2249"/>
                  <a:pt x="11029" y="2277"/>
                  <a:pt x="12313" y="3005"/>
                </a:cubicBezTo>
                <a:cubicBezTo>
                  <a:pt x="9691" y="3739"/>
                  <a:pt x="12595" y="4835"/>
                  <a:pt x="12625" y="5682"/>
                </a:cubicBezTo>
                <a:cubicBezTo>
                  <a:pt x="12655" y="6529"/>
                  <a:pt x="12418" y="6939"/>
                  <a:pt x="12494" y="8085"/>
                </a:cubicBezTo>
                <a:cubicBezTo>
                  <a:pt x="10289" y="9035"/>
                  <a:pt x="9755" y="9520"/>
                  <a:pt x="3371" y="10456"/>
                </a:cubicBezTo>
              </a:path>
            </a:pathLst>
          </a:custGeom>
          <a:noFill/>
          <a:ln w="31750">
            <a:solidFill>
              <a:srgbClr val="3319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0" name="Freeform 860"/>
          <p:cNvSpPr>
            <a:spLocks/>
          </p:cNvSpPr>
          <p:nvPr/>
        </p:nvSpPr>
        <p:spPr bwMode="auto">
          <a:xfrm>
            <a:off x="6853238" y="2940050"/>
            <a:ext cx="544512" cy="76200"/>
          </a:xfrm>
          <a:custGeom>
            <a:avLst/>
            <a:gdLst>
              <a:gd name="T0" fmla="*/ 0 w 11982"/>
              <a:gd name="T1" fmla="*/ 991199 h 10435"/>
              <a:gd name="T2" fmla="*/ 22642547 w 11982"/>
              <a:gd name="T3" fmla="*/ 208659 h 10435"/>
              <a:gd name="T4" fmla="*/ 34946439 w 11982"/>
              <a:gd name="T5" fmla="*/ 625966 h 10435"/>
              <a:gd name="T6" fmla="*/ 48232941 w 11982"/>
              <a:gd name="T7" fmla="*/ 0 h 10435"/>
              <a:gd name="T8" fmla="*/ 61028148 w 11982"/>
              <a:gd name="T9" fmla="*/ 52195 h 10435"/>
              <a:gd name="T10" fmla="*/ 79238272 w 11982"/>
              <a:gd name="T11" fmla="*/ 417307 h 10435"/>
              <a:gd name="T12" fmla="*/ 102863428 w 11982"/>
              <a:gd name="T13" fmla="*/ 417428 h 10435"/>
              <a:gd name="T14" fmla="*/ 127973179 w 11982"/>
              <a:gd name="T15" fmla="*/ 1252053 h 104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82"/>
              <a:gd name="T25" fmla="*/ 0 h 10435"/>
              <a:gd name="T26" fmla="*/ 11982 w 11982"/>
              <a:gd name="T27" fmla="*/ 10435 h 10435"/>
              <a:gd name="connsiteX0" fmla="*/ 0 w 9631"/>
              <a:gd name="connsiteY0" fmla="*/ 8261 h 8261"/>
              <a:gd name="connsiteX1" fmla="*/ 2120 w 9631"/>
              <a:gd name="connsiteY1" fmla="*/ 1739 h 8261"/>
              <a:gd name="connsiteX2" fmla="*/ 3272 w 9631"/>
              <a:gd name="connsiteY2" fmla="*/ 5217 h 8261"/>
              <a:gd name="connsiteX3" fmla="*/ 4516 w 9631"/>
              <a:gd name="connsiteY3" fmla="*/ 0 h 8261"/>
              <a:gd name="connsiteX4" fmla="*/ 5714 w 9631"/>
              <a:gd name="connsiteY4" fmla="*/ 435 h 8261"/>
              <a:gd name="connsiteX5" fmla="*/ 7419 w 9631"/>
              <a:gd name="connsiteY5" fmla="*/ 3478 h 8261"/>
              <a:gd name="connsiteX6" fmla="*/ 9631 w 9631"/>
              <a:gd name="connsiteY6" fmla="*/ 3479 h 8261"/>
              <a:gd name="connsiteX0" fmla="*/ 0 w 10000"/>
              <a:gd name="connsiteY0" fmla="*/ 10000 h 10000"/>
              <a:gd name="connsiteX1" fmla="*/ 2201 w 10000"/>
              <a:gd name="connsiteY1" fmla="*/ 2105 h 10000"/>
              <a:gd name="connsiteX2" fmla="*/ 4689 w 10000"/>
              <a:gd name="connsiteY2" fmla="*/ 0 h 10000"/>
              <a:gd name="connsiteX3" fmla="*/ 5933 w 10000"/>
              <a:gd name="connsiteY3" fmla="*/ 527 h 10000"/>
              <a:gd name="connsiteX4" fmla="*/ 7703 w 10000"/>
              <a:gd name="connsiteY4" fmla="*/ 4210 h 10000"/>
              <a:gd name="connsiteX5" fmla="*/ 10000 w 10000"/>
              <a:gd name="connsiteY5" fmla="*/ 4211 h 10000"/>
              <a:gd name="connsiteX0" fmla="*/ 0 w 10000"/>
              <a:gd name="connsiteY0" fmla="*/ 10000 h 10000"/>
              <a:gd name="connsiteX1" fmla="*/ 4689 w 10000"/>
              <a:gd name="connsiteY1" fmla="*/ 0 h 10000"/>
              <a:gd name="connsiteX2" fmla="*/ 5933 w 10000"/>
              <a:gd name="connsiteY2" fmla="*/ 527 h 10000"/>
              <a:gd name="connsiteX3" fmla="*/ 7703 w 10000"/>
              <a:gd name="connsiteY3" fmla="*/ 4210 h 10000"/>
              <a:gd name="connsiteX4" fmla="*/ 10000 w 10000"/>
              <a:gd name="connsiteY4" fmla="*/ 4211 h 10000"/>
              <a:gd name="connsiteX0" fmla="*/ 0 w 5311"/>
              <a:gd name="connsiteY0" fmla="*/ 0 h 4211"/>
              <a:gd name="connsiteX1" fmla="*/ 1244 w 5311"/>
              <a:gd name="connsiteY1" fmla="*/ 527 h 4211"/>
              <a:gd name="connsiteX2" fmla="*/ 3014 w 5311"/>
              <a:gd name="connsiteY2" fmla="*/ 4210 h 4211"/>
              <a:gd name="connsiteX3" fmla="*/ 5311 w 5311"/>
              <a:gd name="connsiteY3" fmla="*/ 4211 h 4211"/>
              <a:gd name="connsiteX0" fmla="*/ 0 w 12445"/>
              <a:gd name="connsiteY0" fmla="*/ 11792 h 11792"/>
              <a:gd name="connsiteX1" fmla="*/ 4787 w 12445"/>
              <a:gd name="connsiteY1" fmla="*/ 0 h 11792"/>
              <a:gd name="connsiteX2" fmla="*/ 8120 w 12445"/>
              <a:gd name="connsiteY2" fmla="*/ 8747 h 11792"/>
              <a:gd name="connsiteX3" fmla="*/ 12445 w 12445"/>
              <a:gd name="connsiteY3" fmla="*/ 8749 h 11792"/>
              <a:gd name="connsiteX0" fmla="*/ 0 w 12445"/>
              <a:gd name="connsiteY0" fmla="*/ 23691 h 23691"/>
              <a:gd name="connsiteX1" fmla="*/ 4787 w 12445"/>
              <a:gd name="connsiteY1" fmla="*/ 11899 h 23691"/>
              <a:gd name="connsiteX2" fmla="*/ 7927 w 12445"/>
              <a:gd name="connsiteY2" fmla="*/ 279 h 23691"/>
              <a:gd name="connsiteX3" fmla="*/ 8120 w 12445"/>
              <a:gd name="connsiteY3" fmla="*/ 20646 h 23691"/>
              <a:gd name="connsiteX4" fmla="*/ 12445 w 12445"/>
              <a:gd name="connsiteY4" fmla="*/ 20648 h 23691"/>
              <a:gd name="connsiteX0" fmla="*/ 0 w 12445"/>
              <a:gd name="connsiteY0" fmla="*/ 24802 h 24802"/>
              <a:gd name="connsiteX1" fmla="*/ 4787 w 12445"/>
              <a:gd name="connsiteY1" fmla="*/ 13010 h 24802"/>
              <a:gd name="connsiteX2" fmla="*/ 5043 w 12445"/>
              <a:gd name="connsiteY2" fmla="*/ 1390 h 24802"/>
              <a:gd name="connsiteX3" fmla="*/ 7927 w 12445"/>
              <a:gd name="connsiteY3" fmla="*/ 1390 h 24802"/>
              <a:gd name="connsiteX4" fmla="*/ 8120 w 12445"/>
              <a:gd name="connsiteY4" fmla="*/ 21757 h 24802"/>
              <a:gd name="connsiteX5" fmla="*/ 12445 w 12445"/>
              <a:gd name="connsiteY5" fmla="*/ 21759 h 24802"/>
              <a:gd name="connsiteX0" fmla="*/ 0 w 12445"/>
              <a:gd name="connsiteY0" fmla="*/ 24802 h 24802"/>
              <a:gd name="connsiteX1" fmla="*/ 3943 w 12445"/>
              <a:gd name="connsiteY1" fmla="*/ 3255 h 24802"/>
              <a:gd name="connsiteX2" fmla="*/ 5043 w 12445"/>
              <a:gd name="connsiteY2" fmla="*/ 1390 h 24802"/>
              <a:gd name="connsiteX3" fmla="*/ 7927 w 12445"/>
              <a:gd name="connsiteY3" fmla="*/ 1390 h 24802"/>
              <a:gd name="connsiteX4" fmla="*/ 8120 w 12445"/>
              <a:gd name="connsiteY4" fmla="*/ 21757 h 24802"/>
              <a:gd name="connsiteX5" fmla="*/ 12445 w 12445"/>
              <a:gd name="connsiteY5" fmla="*/ 21759 h 24802"/>
              <a:gd name="connsiteX0" fmla="*/ 0 w 12445"/>
              <a:gd name="connsiteY0" fmla="*/ 24802 h 24802"/>
              <a:gd name="connsiteX1" fmla="*/ 3943 w 12445"/>
              <a:gd name="connsiteY1" fmla="*/ 3255 h 24802"/>
              <a:gd name="connsiteX2" fmla="*/ 5043 w 12445"/>
              <a:gd name="connsiteY2" fmla="*/ 1390 h 24802"/>
              <a:gd name="connsiteX3" fmla="*/ 7927 w 12445"/>
              <a:gd name="connsiteY3" fmla="*/ 1390 h 24802"/>
              <a:gd name="connsiteX4" fmla="*/ 8120 w 12445"/>
              <a:gd name="connsiteY4" fmla="*/ 21757 h 24802"/>
              <a:gd name="connsiteX5" fmla="*/ 9545 w 12445"/>
              <a:gd name="connsiteY5" fmla="*/ 12121 h 24802"/>
              <a:gd name="connsiteX6" fmla="*/ 12445 w 12445"/>
              <a:gd name="connsiteY6" fmla="*/ 21759 h 24802"/>
              <a:gd name="connsiteX0" fmla="*/ 0 w 12445"/>
              <a:gd name="connsiteY0" fmla="*/ 24802 h 24802"/>
              <a:gd name="connsiteX1" fmla="*/ 3943 w 12445"/>
              <a:gd name="connsiteY1" fmla="*/ 3255 h 24802"/>
              <a:gd name="connsiteX2" fmla="*/ 5043 w 12445"/>
              <a:gd name="connsiteY2" fmla="*/ 1390 h 24802"/>
              <a:gd name="connsiteX3" fmla="*/ 7927 w 12445"/>
              <a:gd name="connsiteY3" fmla="*/ 1390 h 24802"/>
              <a:gd name="connsiteX4" fmla="*/ 8753 w 12445"/>
              <a:gd name="connsiteY4" fmla="*/ 8100 h 24802"/>
              <a:gd name="connsiteX5" fmla="*/ 9545 w 12445"/>
              <a:gd name="connsiteY5" fmla="*/ 12121 h 24802"/>
              <a:gd name="connsiteX6" fmla="*/ 12445 w 12445"/>
              <a:gd name="connsiteY6" fmla="*/ 21759 h 24802"/>
              <a:gd name="connsiteX0" fmla="*/ 0 w 12445"/>
              <a:gd name="connsiteY0" fmla="*/ 24802 h 31989"/>
              <a:gd name="connsiteX1" fmla="*/ 1804 w 12445"/>
              <a:gd name="connsiteY1" fmla="*/ 31756 h 31989"/>
              <a:gd name="connsiteX2" fmla="*/ 3943 w 12445"/>
              <a:gd name="connsiteY2" fmla="*/ 3255 h 31989"/>
              <a:gd name="connsiteX3" fmla="*/ 5043 w 12445"/>
              <a:gd name="connsiteY3" fmla="*/ 1390 h 31989"/>
              <a:gd name="connsiteX4" fmla="*/ 7927 w 12445"/>
              <a:gd name="connsiteY4" fmla="*/ 1390 h 31989"/>
              <a:gd name="connsiteX5" fmla="*/ 8753 w 12445"/>
              <a:gd name="connsiteY5" fmla="*/ 8100 h 31989"/>
              <a:gd name="connsiteX6" fmla="*/ 9545 w 12445"/>
              <a:gd name="connsiteY6" fmla="*/ 12121 h 31989"/>
              <a:gd name="connsiteX7" fmla="*/ 12445 w 12445"/>
              <a:gd name="connsiteY7" fmla="*/ 21759 h 31989"/>
              <a:gd name="connsiteX0" fmla="*/ 0 w 12813"/>
              <a:gd name="connsiteY0" fmla="*/ 42673 h 42673"/>
              <a:gd name="connsiteX1" fmla="*/ 2172 w 12813"/>
              <a:gd name="connsiteY1" fmla="*/ 31756 h 42673"/>
              <a:gd name="connsiteX2" fmla="*/ 4311 w 12813"/>
              <a:gd name="connsiteY2" fmla="*/ 3255 h 42673"/>
              <a:gd name="connsiteX3" fmla="*/ 5411 w 12813"/>
              <a:gd name="connsiteY3" fmla="*/ 1390 h 42673"/>
              <a:gd name="connsiteX4" fmla="*/ 8295 w 12813"/>
              <a:gd name="connsiteY4" fmla="*/ 1390 h 42673"/>
              <a:gd name="connsiteX5" fmla="*/ 9121 w 12813"/>
              <a:gd name="connsiteY5" fmla="*/ 8100 h 42673"/>
              <a:gd name="connsiteX6" fmla="*/ 9913 w 12813"/>
              <a:gd name="connsiteY6" fmla="*/ 12121 h 42673"/>
              <a:gd name="connsiteX7" fmla="*/ 12813 w 12813"/>
              <a:gd name="connsiteY7" fmla="*/ 21759 h 42673"/>
              <a:gd name="connsiteX0" fmla="*/ 0 w 12813"/>
              <a:gd name="connsiteY0" fmla="*/ 42673 h 42673"/>
              <a:gd name="connsiteX1" fmla="*/ 1068 w 12813"/>
              <a:gd name="connsiteY1" fmla="*/ 36862 h 42673"/>
              <a:gd name="connsiteX2" fmla="*/ 4311 w 12813"/>
              <a:gd name="connsiteY2" fmla="*/ 3255 h 42673"/>
              <a:gd name="connsiteX3" fmla="*/ 5411 w 12813"/>
              <a:gd name="connsiteY3" fmla="*/ 1390 h 42673"/>
              <a:gd name="connsiteX4" fmla="*/ 8295 w 12813"/>
              <a:gd name="connsiteY4" fmla="*/ 1390 h 42673"/>
              <a:gd name="connsiteX5" fmla="*/ 9121 w 12813"/>
              <a:gd name="connsiteY5" fmla="*/ 8100 h 42673"/>
              <a:gd name="connsiteX6" fmla="*/ 9913 w 12813"/>
              <a:gd name="connsiteY6" fmla="*/ 12121 h 42673"/>
              <a:gd name="connsiteX7" fmla="*/ 12813 w 12813"/>
              <a:gd name="connsiteY7" fmla="*/ 21759 h 42673"/>
              <a:gd name="connsiteX0" fmla="*/ 0 w 12813"/>
              <a:gd name="connsiteY0" fmla="*/ 42673 h 42673"/>
              <a:gd name="connsiteX1" fmla="*/ 1068 w 12813"/>
              <a:gd name="connsiteY1" fmla="*/ 36862 h 42673"/>
              <a:gd name="connsiteX2" fmla="*/ 4311 w 12813"/>
              <a:gd name="connsiteY2" fmla="*/ 3255 h 42673"/>
              <a:gd name="connsiteX3" fmla="*/ 5411 w 12813"/>
              <a:gd name="connsiteY3" fmla="*/ 1390 h 42673"/>
              <a:gd name="connsiteX4" fmla="*/ 8295 w 12813"/>
              <a:gd name="connsiteY4" fmla="*/ 1390 h 42673"/>
              <a:gd name="connsiteX5" fmla="*/ 9121 w 12813"/>
              <a:gd name="connsiteY5" fmla="*/ 8100 h 42673"/>
              <a:gd name="connsiteX6" fmla="*/ 9913 w 12813"/>
              <a:gd name="connsiteY6" fmla="*/ 12121 h 42673"/>
              <a:gd name="connsiteX7" fmla="*/ 12813 w 12813"/>
              <a:gd name="connsiteY7" fmla="*/ 21759 h 42673"/>
              <a:gd name="connsiteX0" fmla="*/ 0 w 12813"/>
              <a:gd name="connsiteY0" fmla="*/ 42673 h 42673"/>
              <a:gd name="connsiteX1" fmla="*/ 740 w 12813"/>
              <a:gd name="connsiteY1" fmla="*/ 36862 h 42673"/>
              <a:gd name="connsiteX2" fmla="*/ 4311 w 12813"/>
              <a:gd name="connsiteY2" fmla="*/ 3255 h 42673"/>
              <a:gd name="connsiteX3" fmla="*/ 5411 w 12813"/>
              <a:gd name="connsiteY3" fmla="*/ 1390 h 42673"/>
              <a:gd name="connsiteX4" fmla="*/ 8295 w 12813"/>
              <a:gd name="connsiteY4" fmla="*/ 1390 h 42673"/>
              <a:gd name="connsiteX5" fmla="*/ 9121 w 12813"/>
              <a:gd name="connsiteY5" fmla="*/ 8100 h 42673"/>
              <a:gd name="connsiteX6" fmla="*/ 9913 w 12813"/>
              <a:gd name="connsiteY6" fmla="*/ 12121 h 42673"/>
              <a:gd name="connsiteX7" fmla="*/ 12813 w 12813"/>
              <a:gd name="connsiteY7" fmla="*/ 21759 h 42673"/>
              <a:gd name="connsiteX0" fmla="*/ 0 w 12813"/>
              <a:gd name="connsiteY0" fmla="*/ 42673 h 42673"/>
              <a:gd name="connsiteX1" fmla="*/ 576 w 12813"/>
              <a:gd name="connsiteY1" fmla="*/ 36862 h 42673"/>
              <a:gd name="connsiteX2" fmla="*/ 4311 w 12813"/>
              <a:gd name="connsiteY2" fmla="*/ 3255 h 42673"/>
              <a:gd name="connsiteX3" fmla="*/ 5411 w 12813"/>
              <a:gd name="connsiteY3" fmla="*/ 1390 h 42673"/>
              <a:gd name="connsiteX4" fmla="*/ 8295 w 12813"/>
              <a:gd name="connsiteY4" fmla="*/ 1390 h 42673"/>
              <a:gd name="connsiteX5" fmla="*/ 9121 w 12813"/>
              <a:gd name="connsiteY5" fmla="*/ 8100 h 42673"/>
              <a:gd name="connsiteX6" fmla="*/ 9913 w 12813"/>
              <a:gd name="connsiteY6" fmla="*/ 12121 h 42673"/>
              <a:gd name="connsiteX7" fmla="*/ 12813 w 12813"/>
              <a:gd name="connsiteY7" fmla="*/ 21759 h 42673"/>
              <a:gd name="connsiteX0" fmla="*/ 0 w 12813"/>
              <a:gd name="connsiteY0" fmla="*/ 42673 h 42673"/>
              <a:gd name="connsiteX1" fmla="*/ 576 w 12813"/>
              <a:gd name="connsiteY1" fmla="*/ 36862 h 42673"/>
              <a:gd name="connsiteX2" fmla="*/ 4311 w 12813"/>
              <a:gd name="connsiteY2" fmla="*/ 3255 h 42673"/>
              <a:gd name="connsiteX3" fmla="*/ 5411 w 12813"/>
              <a:gd name="connsiteY3" fmla="*/ 1390 h 42673"/>
              <a:gd name="connsiteX4" fmla="*/ 8295 w 12813"/>
              <a:gd name="connsiteY4" fmla="*/ 1390 h 42673"/>
              <a:gd name="connsiteX5" fmla="*/ 9913 w 12813"/>
              <a:gd name="connsiteY5" fmla="*/ 12121 h 42673"/>
              <a:gd name="connsiteX6" fmla="*/ 12813 w 12813"/>
              <a:gd name="connsiteY6" fmla="*/ 21759 h 42673"/>
              <a:gd name="connsiteX0" fmla="*/ 0 w 9913"/>
              <a:gd name="connsiteY0" fmla="*/ 42673 h 42673"/>
              <a:gd name="connsiteX1" fmla="*/ 576 w 9913"/>
              <a:gd name="connsiteY1" fmla="*/ 36862 h 42673"/>
              <a:gd name="connsiteX2" fmla="*/ 4311 w 9913"/>
              <a:gd name="connsiteY2" fmla="*/ 3255 h 42673"/>
              <a:gd name="connsiteX3" fmla="*/ 5411 w 9913"/>
              <a:gd name="connsiteY3" fmla="*/ 1390 h 42673"/>
              <a:gd name="connsiteX4" fmla="*/ 8295 w 9913"/>
              <a:gd name="connsiteY4" fmla="*/ 1390 h 42673"/>
              <a:gd name="connsiteX5" fmla="*/ 9913 w 9913"/>
              <a:gd name="connsiteY5" fmla="*/ 12121 h 42673"/>
              <a:gd name="connsiteX0" fmla="*/ 0 w 10000"/>
              <a:gd name="connsiteY0" fmla="*/ 10000 h 10000"/>
              <a:gd name="connsiteX1" fmla="*/ 581 w 10000"/>
              <a:gd name="connsiteY1" fmla="*/ 8638 h 10000"/>
              <a:gd name="connsiteX2" fmla="*/ 1453 w 10000"/>
              <a:gd name="connsiteY2" fmla="*/ 5967 h 10000"/>
              <a:gd name="connsiteX3" fmla="*/ 4349 w 10000"/>
              <a:gd name="connsiteY3" fmla="*/ 763 h 10000"/>
              <a:gd name="connsiteX4" fmla="*/ 5458 w 10000"/>
              <a:gd name="connsiteY4" fmla="*/ 326 h 10000"/>
              <a:gd name="connsiteX5" fmla="*/ 8368 w 10000"/>
              <a:gd name="connsiteY5" fmla="*/ 326 h 10000"/>
              <a:gd name="connsiteX6" fmla="*/ 10000 w 10000"/>
              <a:gd name="connsiteY6" fmla="*/ 2840 h 10000"/>
              <a:gd name="connsiteX0" fmla="*/ 0 w 10000"/>
              <a:gd name="connsiteY0" fmla="*/ 10000 h 10000"/>
              <a:gd name="connsiteX1" fmla="*/ 581 w 10000"/>
              <a:gd name="connsiteY1" fmla="*/ 8638 h 10000"/>
              <a:gd name="connsiteX2" fmla="*/ 1453 w 10000"/>
              <a:gd name="connsiteY2" fmla="*/ 5967 h 10000"/>
              <a:gd name="connsiteX3" fmla="*/ 3074 w 10000"/>
              <a:gd name="connsiteY3" fmla="*/ 2553 h 10000"/>
              <a:gd name="connsiteX4" fmla="*/ 4349 w 10000"/>
              <a:gd name="connsiteY4" fmla="*/ 763 h 10000"/>
              <a:gd name="connsiteX5" fmla="*/ 5458 w 10000"/>
              <a:gd name="connsiteY5" fmla="*/ 326 h 10000"/>
              <a:gd name="connsiteX6" fmla="*/ 8368 w 10000"/>
              <a:gd name="connsiteY6" fmla="*/ 326 h 10000"/>
              <a:gd name="connsiteX7" fmla="*/ 10000 w 10000"/>
              <a:gd name="connsiteY7" fmla="*/ 2840 h 10000"/>
              <a:gd name="connsiteX0" fmla="*/ 0 w 10000"/>
              <a:gd name="connsiteY0" fmla="*/ 9936 h 9936"/>
              <a:gd name="connsiteX1" fmla="*/ 581 w 10000"/>
              <a:gd name="connsiteY1" fmla="*/ 8574 h 9936"/>
              <a:gd name="connsiteX2" fmla="*/ 1453 w 10000"/>
              <a:gd name="connsiteY2" fmla="*/ 5903 h 9936"/>
              <a:gd name="connsiteX3" fmla="*/ 3074 w 10000"/>
              <a:gd name="connsiteY3" fmla="*/ 2489 h 9936"/>
              <a:gd name="connsiteX4" fmla="*/ 4349 w 10000"/>
              <a:gd name="connsiteY4" fmla="*/ 699 h 9936"/>
              <a:gd name="connsiteX5" fmla="*/ 5458 w 10000"/>
              <a:gd name="connsiteY5" fmla="*/ 262 h 9936"/>
              <a:gd name="connsiteX6" fmla="*/ 6876 w 10000"/>
              <a:gd name="connsiteY6" fmla="*/ 79 h 9936"/>
              <a:gd name="connsiteX7" fmla="*/ 8368 w 10000"/>
              <a:gd name="connsiteY7" fmla="*/ 262 h 9936"/>
              <a:gd name="connsiteX8" fmla="*/ 10000 w 10000"/>
              <a:gd name="connsiteY8" fmla="*/ 2776 h 9936"/>
              <a:gd name="connsiteX0" fmla="*/ 0 w 10000"/>
              <a:gd name="connsiteY0" fmla="*/ 10000 h 10000"/>
              <a:gd name="connsiteX1" fmla="*/ 1453 w 10000"/>
              <a:gd name="connsiteY1" fmla="*/ 5941 h 10000"/>
              <a:gd name="connsiteX2" fmla="*/ 3074 w 10000"/>
              <a:gd name="connsiteY2" fmla="*/ 2505 h 10000"/>
              <a:gd name="connsiteX3" fmla="*/ 4349 w 10000"/>
              <a:gd name="connsiteY3" fmla="*/ 704 h 10000"/>
              <a:gd name="connsiteX4" fmla="*/ 5458 w 10000"/>
              <a:gd name="connsiteY4" fmla="*/ 264 h 10000"/>
              <a:gd name="connsiteX5" fmla="*/ 6876 w 10000"/>
              <a:gd name="connsiteY5" fmla="*/ 80 h 10000"/>
              <a:gd name="connsiteX6" fmla="*/ 8368 w 10000"/>
              <a:gd name="connsiteY6" fmla="*/ 264 h 10000"/>
              <a:gd name="connsiteX7" fmla="*/ 10000 w 10000"/>
              <a:gd name="connsiteY7" fmla="*/ 2794 h 10000"/>
              <a:gd name="connsiteX0" fmla="*/ 0 w 8547"/>
              <a:gd name="connsiteY0" fmla="*/ 5941 h 5941"/>
              <a:gd name="connsiteX1" fmla="*/ 1621 w 8547"/>
              <a:gd name="connsiteY1" fmla="*/ 2505 h 5941"/>
              <a:gd name="connsiteX2" fmla="*/ 2896 w 8547"/>
              <a:gd name="connsiteY2" fmla="*/ 704 h 5941"/>
              <a:gd name="connsiteX3" fmla="*/ 4005 w 8547"/>
              <a:gd name="connsiteY3" fmla="*/ 264 h 5941"/>
              <a:gd name="connsiteX4" fmla="*/ 5423 w 8547"/>
              <a:gd name="connsiteY4" fmla="*/ 80 h 5941"/>
              <a:gd name="connsiteX5" fmla="*/ 6915 w 8547"/>
              <a:gd name="connsiteY5" fmla="*/ 264 h 5941"/>
              <a:gd name="connsiteX6" fmla="*/ 8547 w 8547"/>
              <a:gd name="connsiteY6" fmla="*/ 2794 h 5941"/>
              <a:gd name="connsiteX0" fmla="*/ 0 w 11033"/>
              <a:gd name="connsiteY0" fmla="*/ 9999 h 9999"/>
              <a:gd name="connsiteX1" fmla="*/ 1897 w 11033"/>
              <a:gd name="connsiteY1" fmla="*/ 4215 h 9999"/>
              <a:gd name="connsiteX2" fmla="*/ 3388 w 11033"/>
              <a:gd name="connsiteY2" fmla="*/ 1184 h 9999"/>
              <a:gd name="connsiteX3" fmla="*/ 4686 w 11033"/>
              <a:gd name="connsiteY3" fmla="*/ 443 h 9999"/>
              <a:gd name="connsiteX4" fmla="*/ 6345 w 11033"/>
              <a:gd name="connsiteY4" fmla="*/ 134 h 9999"/>
              <a:gd name="connsiteX5" fmla="*/ 8091 w 11033"/>
              <a:gd name="connsiteY5" fmla="*/ 443 h 9999"/>
              <a:gd name="connsiteX6" fmla="*/ 11033 w 11033"/>
              <a:gd name="connsiteY6" fmla="*/ 2848 h 9999"/>
              <a:gd name="connsiteX0" fmla="*/ 0 w 10432"/>
              <a:gd name="connsiteY0" fmla="*/ 10000 h 10000"/>
              <a:gd name="connsiteX1" fmla="*/ 1719 w 10432"/>
              <a:gd name="connsiteY1" fmla="*/ 4215 h 10000"/>
              <a:gd name="connsiteX2" fmla="*/ 3071 w 10432"/>
              <a:gd name="connsiteY2" fmla="*/ 1184 h 10000"/>
              <a:gd name="connsiteX3" fmla="*/ 4247 w 10432"/>
              <a:gd name="connsiteY3" fmla="*/ 443 h 10000"/>
              <a:gd name="connsiteX4" fmla="*/ 5751 w 10432"/>
              <a:gd name="connsiteY4" fmla="*/ 134 h 10000"/>
              <a:gd name="connsiteX5" fmla="*/ 7333 w 10432"/>
              <a:gd name="connsiteY5" fmla="*/ 443 h 10000"/>
              <a:gd name="connsiteX6" fmla="*/ 10432 w 10432"/>
              <a:gd name="connsiteY6" fmla="*/ 1736 h 10000"/>
              <a:gd name="connsiteX0" fmla="*/ 657 w 11089"/>
              <a:gd name="connsiteY0" fmla="*/ 10000 h 10000"/>
              <a:gd name="connsiteX1" fmla="*/ 54 w 11089"/>
              <a:gd name="connsiteY1" fmla="*/ 7950 h 10000"/>
              <a:gd name="connsiteX2" fmla="*/ 2376 w 11089"/>
              <a:gd name="connsiteY2" fmla="*/ 4215 h 10000"/>
              <a:gd name="connsiteX3" fmla="*/ 3728 w 11089"/>
              <a:gd name="connsiteY3" fmla="*/ 1184 h 10000"/>
              <a:gd name="connsiteX4" fmla="*/ 4904 w 11089"/>
              <a:gd name="connsiteY4" fmla="*/ 443 h 10000"/>
              <a:gd name="connsiteX5" fmla="*/ 6408 w 11089"/>
              <a:gd name="connsiteY5" fmla="*/ 134 h 10000"/>
              <a:gd name="connsiteX6" fmla="*/ 7990 w 11089"/>
              <a:gd name="connsiteY6" fmla="*/ 443 h 10000"/>
              <a:gd name="connsiteX7" fmla="*/ 11089 w 11089"/>
              <a:gd name="connsiteY7" fmla="*/ 1736 h 10000"/>
              <a:gd name="connsiteX0" fmla="*/ 0 w 11035"/>
              <a:gd name="connsiteY0" fmla="*/ 7950 h 7950"/>
              <a:gd name="connsiteX1" fmla="*/ 2322 w 11035"/>
              <a:gd name="connsiteY1" fmla="*/ 4215 h 7950"/>
              <a:gd name="connsiteX2" fmla="*/ 3674 w 11035"/>
              <a:gd name="connsiteY2" fmla="*/ 1184 h 7950"/>
              <a:gd name="connsiteX3" fmla="*/ 4850 w 11035"/>
              <a:gd name="connsiteY3" fmla="*/ 443 h 7950"/>
              <a:gd name="connsiteX4" fmla="*/ 6354 w 11035"/>
              <a:gd name="connsiteY4" fmla="*/ 134 h 7950"/>
              <a:gd name="connsiteX5" fmla="*/ 7936 w 11035"/>
              <a:gd name="connsiteY5" fmla="*/ 443 h 7950"/>
              <a:gd name="connsiteX6" fmla="*/ 11035 w 11035"/>
              <a:gd name="connsiteY6" fmla="*/ 1736 h 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5" h="7950">
                <a:moveTo>
                  <a:pt x="0" y="7950"/>
                </a:moveTo>
                <a:cubicBezTo>
                  <a:pt x="286" y="6986"/>
                  <a:pt x="1854" y="5651"/>
                  <a:pt x="2322" y="4215"/>
                </a:cubicBezTo>
                <a:cubicBezTo>
                  <a:pt x="2790" y="2779"/>
                  <a:pt x="3253" y="1812"/>
                  <a:pt x="3674" y="1184"/>
                </a:cubicBezTo>
                <a:cubicBezTo>
                  <a:pt x="4636" y="278"/>
                  <a:pt x="4291" y="1213"/>
                  <a:pt x="4850" y="443"/>
                </a:cubicBezTo>
                <a:cubicBezTo>
                  <a:pt x="5296" y="268"/>
                  <a:pt x="5839" y="134"/>
                  <a:pt x="6354" y="134"/>
                </a:cubicBezTo>
                <a:cubicBezTo>
                  <a:pt x="6868" y="134"/>
                  <a:pt x="7384" y="-319"/>
                  <a:pt x="7936" y="443"/>
                </a:cubicBezTo>
                <a:cubicBezTo>
                  <a:pt x="8738" y="1152"/>
                  <a:pt x="10229" y="389"/>
                  <a:pt x="11035" y="1736"/>
                </a:cubicBezTo>
              </a:path>
            </a:pathLst>
          </a:custGeom>
          <a:noFill/>
          <a:ln w="31750">
            <a:solidFill>
              <a:srgbClr val="3319F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41" name="Freeform 865"/>
          <p:cNvSpPr>
            <a:spLocks/>
          </p:cNvSpPr>
          <p:nvPr/>
        </p:nvSpPr>
        <p:spPr bwMode="auto">
          <a:xfrm>
            <a:off x="1520825" y="1633538"/>
            <a:ext cx="307975" cy="158750"/>
          </a:xfrm>
          <a:custGeom>
            <a:avLst/>
            <a:gdLst>
              <a:gd name="T0" fmla="*/ 2147483647 w 10486"/>
              <a:gd name="T1" fmla="*/ 2147483647 h 10310"/>
              <a:gd name="T2" fmla="*/ 2147483647 w 10486"/>
              <a:gd name="T3" fmla="*/ 2147483647 h 10310"/>
              <a:gd name="T4" fmla="*/ 2147483647 w 10486"/>
              <a:gd name="T5" fmla="*/ 2147483647 h 10310"/>
              <a:gd name="T6" fmla="*/ 2147483647 w 10486"/>
              <a:gd name="T7" fmla="*/ 2147483647 h 10310"/>
              <a:gd name="T8" fmla="*/ 0 w 10486"/>
              <a:gd name="T9" fmla="*/ 0 h 10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86"/>
              <a:gd name="T16" fmla="*/ 0 h 10310"/>
              <a:gd name="T17" fmla="*/ 10486 w 10486"/>
              <a:gd name="T18" fmla="*/ 10310 h 103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86" h="10310">
                <a:moveTo>
                  <a:pt x="10486" y="10310"/>
                </a:moveTo>
                <a:cubicBezTo>
                  <a:pt x="9729" y="10207"/>
                  <a:pt x="10181" y="9100"/>
                  <a:pt x="9073" y="7761"/>
                </a:cubicBezTo>
                <a:cubicBezTo>
                  <a:pt x="8406" y="6909"/>
                  <a:pt x="7354" y="6112"/>
                  <a:pt x="6481" y="5198"/>
                </a:cubicBezTo>
                <a:cubicBezTo>
                  <a:pt x="5608" y="4284"/>
                  <a:pt x="4915" y="3143"/>
                  <a:pt x="3835" y="2277"/>
                </a:cubicBezTo>
                <a:cubicBezTo>
                  <a:pt x="2485" y="1346"/>
                  <a:pt x="757" y="207"/>
                  <a:pt x="0" y="0"/>
                </a:cubicBezTo>
              </a:path>
            </a:pathLst>
          </a:custGeom>
          <a:noFill/>
          <a:ln w="31750">
            <a:solidFill>
              <a:srgbClr val="3319F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2" name="Oval 1283"/>
          <p:cNvSpPr>
            <a:spLocks noChangeArrowheads="1"/>
          </p:cNvSpPr>
          <p:nvPr/>
        </p:nvSpPr>
        <p:spPr bwMode="auto">
          <a:xfrm>
            <a:off x="1647825" y="1695450"/>
            <a:ext cx="71438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43" name="Freeform 865"/>
          <p:cNvSpPr>
            <a:spLocks/>
          </p:cNvSpPr>
          <p:nvPr/>
        </p:nvSpPr>
        <p:spPr bwMode="auto">
          <a:xfrm rot="-1462352">
            <a:off x="4457700" y="2987675"/>
            <a:ext cx="190500" cy="79375"/>
          </a:xfrm>
          <a:custGeom>
            <a:avLst/>
            <a:gdLst>
              <a:gd name="T0" fmla="*/ 2147483647 w 6481"/>
              <a:gd name="T1" fmla="*/ 2147483647 h 5198"/>
              <a:gd name="T2" fmla="*/ 2147483647 w 6481"/>
              <a:gd name="T3" fmla="*/ 2147483647 h 5198"/>
              <a:gd name="T4" fmla="*/ 0 w 6481"/>
              <a:gd name="T5" fmla="*/ 0 h 5198"/>
              <a:gd name="T6" fmla="*/ 0 60000 65536"/>
              <a:gd name="T7" fmla="*/ 0 60000 65536"/>
              <a:gd name="T8" fmla="*/ 0 60000 65536"/>
              <a:gd name="T9" fmla="*/ 0 w 6481"/>
              <a:gd name="T10" fmla="*/ 0 h 5198"/>
              <a:gd name="T11" fmla="*/ 6481 w 6481"/>
              <a:gd name="T12" fmla="*/ 5198 h 5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81" h="5198">
                <a:moveTo>
                  <a:pt x="6481" y="5198"/>
                </a:moveTo>
                <a:cubicBezTo>
                  <a:pt x="5608" y="4284"/>
                  <a:pt x="4915" y="3143"/>
                  <a:pt x="3835" y="2277"/>
                </a:cubicBezTo>
                <a:cubicBezTo>
                  <a:pt x="2485" y="1346"/>
                  <a:pt x="757" y="207"/>
                  <a:pt x="0" y="0"/>
                </a:cubicBezTo>
              </a:path>
            </a:pathLst>
          </a:custGeom>
          <a:noFill/>
          <a:ln w="31750">
            <a:solidFill>
              <a:srgbClr val="3319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4" name="Freeform 753"/>
          <p:cNvSpPr>
            <a:spLocks/>
          </p:cNvSpPr>
          <p:nvPr/>
        </p:nvSpPr>
        <p:spPr bwMode="auto">
          <a:xfrm>
            <a:off x="763588" y="3443288"/>
            <a:ext cx="65087" cy="168275"/>
          </a:xfrm>
          <a:custGeom>
            <a:avLst/>
            <a:gdLst>
              <a:gd name="T0" fmla="*/ 80580 w 16559"/>
              <a:gd name="T1" fmla="*/ 2067405 h 11044"/>
              <a:gd name="T2" fmla="*/ 84632 w 16559"/>
              <a:gd name="T3" fmla="*/ 0 h 11044"/>
              <a:gd name="T4" fmla="*/ 0 60000 65536"/>
              <a:gd name="T5" fmla="*/ 0 60000 65536"/>
              <a:gd name="T6" fmla="*/ 0 w 16559"/>
              <a:gd name="T7" fmla="*/ 0 h 11044"/>
              <a:gd name="T8" fmla="*/ 16559 w 16559"/>
              <a:gd name="T9" fmla="*/ 11044 h 11044"/>
              <a:gd name="connsiteX0" fmla="*/ 13180 w 13830"/>
              <a:gd name="connsiteY0" fmla="*/ 11044 h 11044"/>
              <a:gd name="connsiteX1" fmla="*/ 742 w 13830"/>
              <a:gd name="connsiteY1" fmla="*/ 4034 h 11044"/>
              <a:gd name="connsiteX2" fmla="*/ 13830 w 13830"/>
              <a:gd name="connsiteY2" fmla="*/ 0 h 11044"/>
              <a:gd name="connsiteX0" fmla="*/ 13180 w 13830"/>
              <a:gd name="connsiteY0" fmla="*/ 11044 h 11044"/>
              <a:gd name="connsiteX1" fmla="*/ 6656 w 13830"/>
              <a:gd name="connsiteY1" fmla="*/ 8091 h 11044"/>
              <a:gd name="connsiteX2" fmla="*/ 742 w 13830"/>
              <a:gd name="connsiteY2" fmla="*/ 4034 h 11044"/>
              <a:gd name="connsiteX3" fmla="*/ 13830 w 13830"/>
              <a:gd name="connsiteY3" fmla="*/ 0 h 11044"/>
              <a:gd name="connsiteX0" fmla="*/ 12449 w 13099"/>
              <a:gd name="connsiteY0" fmla="*/ 11044 h 11044"/>
              <a:gd name="connsiteX1" fmla="*/ 5925 w 13099"/>
              <a:gd name="connsiteY1" fmla="*/ 8091 h 11044"/>
              <a:gd name="connsiteX2" fmla="*/ 11 w 13099"/>
              <a:gd name="connsiteY2" fmla="*/ 4034 h 11044"/>
              <a:gd name="connsiteX3" fmla="*/ 4742 w 13099"/>
              <a:gd name="connsiteY3" fmla="*/ 4988 h 11044"/>
              <a:gd name="connsiteX4" fmla="*/ 13099 w 13099"/>
              <a:gd name="connsiteY4" fmla="*/ 0 h 11044"/>
              <a:gd name="connsiteX0" fmla="*/ 7707 w 8357"/>
              <a:gd name="connsiteY0" fmla="*/ 11044 h 11044"/>
              <a:gd name="connsiteX1" fmla="*/ 1183 w 8357"/>
              <a:gd name="connsiteY1" fmla="*/ 8091 h 11044"/>
              <a:gd name="connsiteX2" fmla="*/ 0 w 8357"/>
              <a:gd name="connsiteY2" fmla="*/ 4988 h 11044"/>
              <a:gd name="connsiteX3" fmla="*/ 8357 w 8357"/>
              <a:gd name="connsiteY3" fmla="*/ 0 h 11044"/>
              <a:gd name="connsiteX0" fmla="*/ 9222 w 10255"/>
              <a:gd name="connsiteY0" fmla="*/ 10338 h 10338"/>
              <a:gd name="connsiteX1" fmla="*/ 1416 w 10255"/>
              <a:gd name="connsiteY1" fmla="*/ 7664 h 10338"/>
              <a:gd name="connsiteX2" fmla="*/ 0 w 10255"/>
              <a:gd name="connsiteY2" fmla="*/ 4854 h 10338"/>
              <a:gd name="connsiteX3" fmla="*/ 10000 w 10255"/>
              <a:gd name="connsiteY3" fmla="*/ 338 h 10338"/>
              <a:gd name="connsiteX4" fmla="*/ 7217 w 10255"/>
              <a:gd name="connsiteY4" fmla="*/ 325 h 10338"/>
              <a:gd name="connsiteX0" fmla="*/ 9222 w 10255"/>
              <a:gd name="connsiteY0" fmla="*/ 10338 h 10338"/>
              <a:gd name="connsiteX1" fmla="*/ 1416 w 10255"/>
              <a:gd name="connsiteY1" fmla="*/ 7664 h 10338"/>
              <a:gd name="connsiteX2" fmla="*/ 0 w 10255"/>
              <a:gd name="connsiteY2" fmla="*/ 4854 h 10338"/>
              <a:gd name="connsiteX3" fmla="*/ 3465 w 10255"/>
              <a:gd name="connsiteY3" fmla="*/ 2100 h 10338"/>
              <a:gd name="connsiteX4" fmla="*/ 10000 w 10255"/>
              <a:gd name="connsiteY4" fmla="*/ 338 h 10338"/>
              <a:gd name="connsiteX5" fmla="*/ 7217 w 10255"/>
              <a:gd name="connsiteY5" fmla="*/ 325 h 10338"/>
              <a:gd name="connsiteX0" fmla="*/ 9222 w 10500"/>
              <a:gd name="connsiteY0" fmla="*/ 10338 h 10338"/>
              <a:gd name="connsiteX1" fmla="*/ 1416 w 10500"/>
              <a:gd name="connsiteY1" fmla="*/ 7664 h 10338"/>
              <a:gd name="connsiteX2" fmla="*/ 0 w 10500"/>
              <a:gd name="connsiteY2" fmla="*/ 4854 h 10338"/>
              <a:gd name="connsiteX3" fmla="*/ 3465 w 10500"/>
              <a:gd name="connsiteY3" fmla="*/ 2100 h 10338"/>
              <a:gd name="connsiteX4" fmla="*/ 10000 w 10500"/>
              <a:gd name="connsiteY4" fmla="*/ 338 h 10338"/>
              <a:gd name="connsiteX5" fmla="*/ 7217 w 10500"/>
              <a:gd name="connsiteY5" fmla="*/ 325 h 10338"/>
              <a:gd name="connsiteX6" fmla="*/ 10500 w 10500"/>
              <a:gd name="connsiteY6" fmla="*/ 131 h 10338"/>
              <a:gd name="connsiteX0" fmla="*/ 28046 w 29079"/>
              <a:gd name="connsiteY0" fmla="*/ 11102 h 11102"/>
              <a:gd name="connsiteX1" fmla="*/ 20240 w 29079"/>
              <a:gd name="connsiteY1" fmla="*/ 8428 h 11102"/>
              <a:gd name="connsiteX2" fmla="*/ 18824 w 29079"/>
              <a:gd name="connsiteY2" fmla="*/ 5618 h 11102"/>
              <a:gd name="connsiteX3" fmla="*/ 22289 w 29079"/>
              <a:gd name="connsiteY3" fmla="*/ 2864 h 11102"/>
              <a:gd name="connsiteX4" fmla="*/ 28824 w 29079"/>
              <a:gd name="connsiteY4" fmla="*/ 1102 h 11102"/>
              <a:gd name="connsiteX5" fmla="*/ 26041 w 29079"/>
              <a:gd name="connsiteY5" fmla="*/ 1089 h 11102"/>
              <a:gd name="connsiteX6" fmla="*/ 12 w 29079"/>
              <a:gd name="connsiteY6" fmla="*/ 0 h 11102"/>
              <a:gd name="connsiteX0" fmla="*/ 28034 w 28812"/>
              <a:gd name="connsiteY0" fmla="*/ 11102 h 11102"/>
              <a:gd name="connsiteX1" fmla="*/ 20228 w 28812"/>
              <a:gd name="connsiteY1" fmla="*/ 8428 h 11102"/>
              <a:gd name="connsiteX2" fmla="*/ 18812 w 28812"/>
              <a:gd name="connsiteY2" fmla="*/ 5618 h 11102"/>
              <a:gd name="connsiteX3" fmla="*/ 22277 w 28812"/>
              <a:gd name="connsiteY3" fmla="*/ 2864 h 11102"/>
              <a:gd name="connsiteX4" fmla="*/ 28812 w 28812"/>
              <a:gd name="connsiteY4" fmla="*/ 1102 h 11102"/>
              <a:gd name="connsiteX5" fmla="*/ 0 w 28812"/>
              <a:gd name="connsiteY5" fmla="*/ 0 h 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12" h="11102">
                <a:moveTo>
                  <a:pt x="28034" y="11102"/>
                </a:moveTo>
                <a:lnTo>
                  <a:pt x="20228" y="8428"/>
                </a:lnTo>
                <a:lnTo>
                  <a:pt x="18812" y="5618"/>
                </a:lnTo>
                <a:cubicBezTo>
                  <a:pt x="19153" y="4691"/>
                  <a:pt x="20610" y="3617"/>
                  <a:pt x="22277" y="2864"/>
                </a:cubicBezTo>
                <a:cubicBezTo>
                  <a:pt x="23944" y="2111"/>
                  <a:pt x="28187" y="1398"/>
                  <a:pt x="28812" y="1102"/>
                </a:cubicBezTo>
                <a:cubicBezTo>
                  <a:pt x="25099" y="625"/>
                  <a:pt x="6002" y="230"/>
                  <a:pt x="0" y="0"/>
                </a:cubicBezTo>
              </a:path>
            </a:pathLst>
          </a:custGeom>
          <a:noFill/>
          <a:ln w="31750">
            <a:solidFill>
              <a:srgbClr val="3319F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45" name="Oval 1283"/>
          <p:cNvSpPr>
            <a:spLocks noChangeArrowheads="1"/>
          </p:cNvSpPr>
          <p:nvPr/>
        </p:nvSpPr>
        <p:spPr bwMode="auto">
          <a:xfrm>
            <a:off x="1670050" y="2192338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46" name="Oval 1283"/>
          <p:cNvSpPr>
            <a:spLocks noChangeArrowheads="1"/>
          </p:cNvSpPr>
          <p:nvPr/>
        </p:nvSpPr>
        <p:spPr bwMode="auto">
          <a:xfrm>
            <a:off x="2062163" y="2260600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40" name="Text Box 1028"/>
          <p:cNvSpPr txBox="1">
            <a:spLocks noChangeArrowheads="1"/>
          </p:cNvSpPr>
          <p:nvPr/>
        </p:nvSpPr>
        <p:spPr bwMode="auto">
          <a:xfrm>
            <a:off x="2074863" y="2198688"/>
            <a:ext cx="587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BİLECİK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" name="Freeform 762"/>
          <p:cNvSpPr>
            <a:spLocks/>
          </p:cNvSpPr>
          <p:nvPr/>
        </p:nvSpPr>
        <p:spPr bwMode="auto">
          <a:xfrm>
            <a:off x="696913" y="3059113"/>
            <a:ext cx="1557337" cy="293687"/>
          </a:xfrm>
          <a:custGeom>
            <a:avLst/>
            <a:gdLst>
              <a:gd name="T0" fmla="*/ 2147483647 w 10446"/>
              <a:gd name="T1" fmla="*/ 2147483647 h 10177"/>
              <a:gd name="T2" fmla="*/ 2147483647 w 10446"/>
              <a:gd name="T3" fmla="*/ 2147483647 h 10177"/>
              <a:gd name="T4" fmla="*/ 2147483647 w 10446"/>
              <a:gd name="T5" fmla="*/ 0 h 10177"/>
              <a:gd name="T6" fmla="*/ 2147483647 w 10446"/>
              <a:gd name="T7" fmla="*/ 0 h 10177"/>
              <a:gd name="T8" fmla="*/ 2147483647 w 10446"/>
              <a:gd name="T9" fmla="*/ 2147483647 h 10177"/>
              <a:gd name="T10" fmla="*/ 2147483647 w 10446"/>
              <a:gd name="T11" fmla="*/ 2147483647 h 10177"/>
              <a:gd name="T12" fmla="*/ 2147483647 w 10446"/>
              <a:gd name="T13" fmla="*/ 2147483647 h 10177"/>
              <a:gd name="T14" fmla="*/ 2147483647 w 10446"/>
              <a:gd name="T15" fmla="*/ 2147483647 h 10177"/>
              <a:gd name="T16" fmla="*/ 2147483647 w 10446"/>
              <a:gd name="T17" fmla="*/ 2147483647 h 10177"/>
              <a:gd name="T18" fmla="*/ 2147483647 w 10446"/>
              <a:gd name="T19" fmla="*/ 2147483647 h 10177"/>
              <a:gd name="T20" fmla="*/ 2147483647 w 10446"/>
              <a:gd name="T21" fmla="*/ 2147483647 h 10177"/>
              <a:gd name="T22" fmla="*/ 2147483647 w 10446"/>
              <a:gd name="T23" fmla="*/ 2147483647 h 10177"/>
              <a:gd name="T24" fmla="*/ 2147483647 w 10446"/>
              <a:gd name="T25" fmla="*/ 2147483647 h 10177"/>
              <a:gd name="T26" fmla="*/ 2147483647 w 10446"/>
              <a:gd name="T27" fmla="*/ 2147483647 h 10177"/>
              <a:gd name="T28" fmla="*/ 2147483647 w 10446"/>
              <a:gd name="T29" fmla="*/ 2147483647 h 10177"/>
              <a:gd name="T30" fmla="*/ 2147483647 w 10446"/>
              <a:gd name="T31" fmla="*/ 2147483647 h 10177"/>
              <a:gd name="T32" fmla="*/ 2147483647 w 10446"/>
              <a:gd name="T33" fmla="*/ 2147483647 h 10177"/>
              <a:gd name="T34" fmla="*/ 2147483647 w 10446"/>
              <a:gd name="T35" fmla="*/ 2147483647 h 10177"/>
              <a:gd name="T36" fmla="*/ 2147483647 w 10446"/>
              <a:gd name="T37" fmla="*/ 2147483647 h 101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46"/>
              <a:gd name="T58" fmla="*/ 0 h 10177"/>
              <a:gd name="T59" fmla="*/ 10446 w 10446"/>
              <a:gd name="T60" fmla="*/ 10177 h 101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46" h="10177">
                <a:moveTo>
                  <a:pt x="10000" y="346"/>
                </a:moveTo>
                <a:cubicBezTo>
                  <a:pt x="10042" y="436"/>
                  <a:pt x="10443" y="1521"/>
                  <a:pt x="10446" y="1463"/>
                </a:cubicBezTo>
                <a:cubicBezTo>
                  <a:pt x="10450" y="1405"/>
                  <a:pt x="10062" y="147"/>
                  <a:pt x="10021" y="0"/>
                </a:cubicBezTo>
                <a:lnTo>
                  <a:pt x="10007" y="0"/>
                </a:lnTo>
                <a:cubicBezTo>
                  <a:pt x="9807" y="128"/>
                  <a:pt x="9149" y="61"/>
                  <a:pt x="8820" y="769"/>
                </a:cubicBezTo>
                <a:cubicBezTo>
                  <a:pt x="8491" y="1477"/>
                  <a:pt x="8274" y="3693"/>
                  <a:pt x="8034" y="4245"/>
                </a:cubicBezTo>
                <a:cubicBezTo>
                  <a:pt x="7793" y="4796"/>
                  <a:pt x="7724" y="3583"/>
                  <a:pt x="7379" y="4080"/>
                </a:cubicBezTo>
                <a:cubicBezTo>
                  <a:pt x="7165" y="5114"/>
                  <a:pt x="7082" y="7883"/>
                  <a:pt x="6739" y="8546"/>
                </a:cubicBezTo>
                <a:cubicBezTo>
                  <a:pt x="6479" y="9305"/>
                  <a:pt x="5472" y="9220"/>
                  <a:pt x="5194" y="9291"/>
                </a:cubicBezTo>
                <a:cubicBezTo>
                  <a:pt x="4946" y="9855"/>
                  <a:pt x="4816" y="10461"/>
                  <a:pt x="4649" y="10034"/>
                </a:cubicBezTo>
                <a:cubicBezTo>
                  <a:pt x="4483" y="9607"/>
                  <a:pt x="4346" y="8986"/>
                  <a:pt x="4128" y="8545"/>
                </a:cubicBezTo>
                <a:cubicBezTo>
                  <a:pt x="3909" y="8104"/>
                  <a:pt x="3597" y="7608"/>
                  <a:pt x="3342" y="7388"/>
                </a:cubicBezTo>
                <a:cubicBezTo>
                  <a:pt x="3184" y="7111"/>
                  <a:pt x="3124" y="6036"/>
                  <a:pt x="2936" y="5816"/>
                </a:cubicBezTo>
                <a:cubicBezTo>
                  <a:pt x="2746" y="5595"/>
                  <a:pt x="2378" y="6175"/>
                  <a:pt x="2211" y="6062"/>
                </a:cubicBezTo>
                <a:cubicBezTo>
                  <a:pt x="2004" y="5513"/>
                  <a:pt x="1867" y="5208"/>
                  <a:pt x="1701" y="4492"/>
                </a:cubicBezTo>
                <a:cubicBezTo>
                  <a:pt x="1455" y="3500"/>
                  <a:pt x="1181" y="3141"/>
                  <a:pt x="917" y="2424"/>
                </a:cubicBezTo>
                <a:cubicBezTo>
                  <a:pt x="670" y="2533"/>
                  <a:pt x="512" y="2508"/>
                  <a:pt x="336" y="3169"/>
                </a:cubicBezTo>
                <a:cubicBezTo>
                  <a:pt x="267" y="3775"/>
                  <a:pt x="59" y="4244"/>
                  <a:pt x="1" y="4905"/>
                </a:cubicBezTo>
                <a:cubicBezTo>
                  <a:pt x="-28" y="5676"/>
                  <a:pt x="485" y="6173"/>
                  <a:pt x="542" y="7056"/>
                </a:cubicBezTo>
              </a:path>
            </a:pathLst>
          </a:custGeom>
          <a:noFill/>
          <a:ln w="28575">
            <a:solidFill>
              <a:srgbClr val="3319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9" name="Oval 1283"/>
          <p:cNvSpPr>
            <a:spLocks noChangeArrowheads="1"/>
          </p:cNvSpPr>
          <p:nvPr/>
        </p:nvSpPr>
        <p:spPr bwMode="auto">
          <a:xfrm>
            <a:off x="731838" y="3262313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50" name="Oval 1283"/>
          <p:cNvSpPr>
            <a:spLocks noChangeArrowheads="1"/>
          </p:cNvSpPr>
          <p:nvPr/>
        </p:nvSpPr>
        <p:spPr bwMode="auto">
          <a:xfrm>
            <a:off x="5118100" y="2466975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51" name="Oval 1283"/>
          <p:cNvSpPr>
            <a:spLocks noChangeArrowheads="1"/>
          </p:cNvSpPr>
          <p:nvPr/>
        </p:nvSpPr>
        <p:spPr bwMode="auto">
          <a:xfrm>
            <a:off x="3633788" y="1887538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45" name="Text Box 874"/>
          <p:cNvSpPr txBox="1">
            <a:spLocks noChangeArrowheads="1"/>
          </p:cNvSpPr>
          <p:nvPr/>
        </p:nvSpPr>
        <p:spPr bwMode="auto">
          <a:xfrm>
            <a:off x="3535363" y="1725613"/>
            <a:ext cx="49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ÇANKIRI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3" name="Oval 1283"/>
          <p:cNvSpPr>
            <a:spLocks noChangeArrowheads="1"/>
          </p:cNvSpPr>
          <p:nvPr/>
        </p:nvSpPr>
        <p:spPr bwMode="auto">
          <a:xfrm>
            <a:off x="3767138" y="2400300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47" name="Text Box 874"/>
          <p:cNvSpPr txBox="1">
            <a:spLocks noChangeArrowheads="1"/>
          </p:cNvSpPr>
          <p:nvPr/>
        </p:nvSpPr>
        <p:spPr bwMode="auto">
          <a:xfrm>
            <a:off x="3705225" y="2239963"/>
            <a:ext cx="6080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KIRIKKALE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48" name="Text Box 874"/>
          <p:cNvSpPr txBox="1">
            <a:spLocks noChangeArrowheads="1"/>
          </p:cNvSpPr>
          <p:nvPr/>
        </p:nvSpPr>
        <p:spPr bwMode="auto">
          <a:xfrm>
            <a:off x="428625" y="1684338"/>
            <a:ext cx="530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TEKİRDAĞ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6" name="Oval 1283"/>
          <p:cNvSpPr>
            <a:spLocks noChangeArrowheads="1"/>
          </p:cNvSpPr>
          <p:nvPr/>
        </p:nvSpPr>
        <p:spPr bwMode="auto">
          <a:xfrm>
            <a:off x="2000250" y="1825625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50" name="Text Box 874"/>
          <p:cNvSpPr txBox="1">
            <a:spLocks noChangeArrowheads="1"/>
          </p:cNvSpPr>
          <p:nvPr/>
        </p:nvSpPr>
        <p:spPr bwMode="auto">
          <a:xfrm>
            <a:off x="1671638" y="1879600"/>
            <a:ext cx="368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İZMİT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" name="Oval 1283"/>
          <p:cNvSpPr>
            <a:spLocks noChangeArrowheads="1"/>
          </p:cNvSpPr>
          <p:nvPr/>
        </p:nvSpPr>
        <p:spPr bwMode="auto">
          <a:xfrm>
            <a:off x="1106488" y="2493963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52" name="Text Box 874"/>
          <p:cNvSpPr txBox="1">
            <a:spLocks noChangeArrowheads="1"/>
          </p:cNvSpPr>
          <p:nvPr/>
        </p:nvSpPr>
        <p:spPr bwMode="auto">
          <a:xfrm>
            <a:off x="501650" y="2444750"/>
            <a:ext cx="571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BALIKESİR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0" name="Oval 1283"/>
          <p:cNvSpPr>
            <a:spLocks noChangeArrowheads="1"/>
          </p:cNvSpPr>
          <p:nvPr/>
        </p:nvSpPr>
        <p:spPr bwMode="auto">
          <a:xfrm>
            <a:off x="1014413" y="3571875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54" name="Text Box 874"/>
          <p:cNvSpPr txBox="1">
            <a:spLocks noChangeArrowheads="1"/>
          </p:cNvSpPr>
          <p:nvPr/>
        </p:nvSpPr>
        <p:spPr bwMode="auto">
          <a:xfrm>
            <a:off x="890588" y="3657600"/>
            <a:ext cx="4095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AYDIN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2" name="Oval 1283"/>
          <p:cNvSpPr>
            <a:spLocks noChangeArrowheads="1"/>
          </p:cNvSpPr>
          <p:nvPr/>
        </p:nvSpPr>
        <p:spPr bwMode="auto">
          <a:xfrm>
            <a:off x="1565275" y="3694113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56" name="Text Box 874"/>
          <p:cNvSpPr txBox="1">
            <a:spLocks noChangeArrowheads="1"/>
          </p:cNvSpPr>
          <p:nvPr/>
        </p:nvSpPr>
        <p:spPr bwMode="auto">
          <a:xfrm>
            <a:off x="1239838" y="3770313"/>
            <a:ext cx="4889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DENİZLİ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4" name="Oval 1283"/>
          <p:cNvSpPr>
            <a:spLocks noChangeArrowheads="1"/>
          </p:cNvSpPr>
          <p:nvPr/>
        </p:nvSpPr>
        <p:spPr bwMode="auto">
          <a:xfrm>
            <a:off x="2163763" y="3735388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58" name="Text Box 874"/>
          <p:cNvSpPr txBox="1">
            <a:spLocks noChangeArrowheads="1"/>
          </p:cNvSpPr>
          <p:nvPr/>
        </p:nvSpPr>
        <p:spPr bwMode="auto">
          <a:xfrm>
            <a:off x="1824038" y="3830638"/>
            <a:ext cx="4889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BURDUR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6" name="Oval 1283"/>
          <p:cNvSpPr>
            <a:spLocks noChangeArrowheads="1"/>
          </p:cNvSpPr>
          <p:nvPr/>
        </p:nvSpPr>
        <p:spPr bwMode="auto">
          <a:xfrm>
            <a:off x="2400300" y="3632200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60" name="Text Box 874"/>
          <p:cNvSpPr txBox="1">
            <a:spLocks noChangeArrowheads="1"/>
          </p:cNvSpPr>
          <p:nvPr/>
        </p:nvSpPr>
        <p:spPr bwMode="auto">
          <a:xfrm>
            <a:off x="2460625" y="3614738"/>
            <a:ext cx="4889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ISPARTA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" name="Oval 1283"/>
          <p:cNvSpPr>
            <a:spLocks noChangeArrowheads="1"/>
          </p:cNvSpPr>
          <p:nvPr/>
        </p:nvSpPr>
        <p:spPr bwMode="auto">
          <a:xfrm>
            <a:off x="1752600" y="3128963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62" name="Text Box 874"/>
          <p:cNvSpPr txBox="1">
            <a:spLocks noChangeArrowheads="1"/>
          </p:cNvSpPr>
          <p:nvPr/>
        </p:nvSpPr>
        <p:spPr bwMode="auto">
          <a:xfrm>
            <a:off x="1450975" y="3070225"/>
            <a:ext cx="317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UŞAK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0" name="Oval 1283"/>
          <p:cNvSpPr>
            <a:spLocks noChangeArrowheads="1"/>
          </p:cNvSpPr>
          <p:nvPr/>
        </p:nvSpPr>
        <p:spPr bwMode="auto">
          <a:xfrm>
            <a:off x="858838" y="3097213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64" name="Text Box 874"/>
          <p:cNvSpPr txBox="1">
            <a:spLocks noChangeArrowheads="1"/>
          </p:cNvSpPr>
          <p:nvPr/>
        </p:nvSpPr>
        <p:spPr bwMode="auto">
          <a:xfrm>
            <a:off x="939800" y="3070225"/>
            <a:ext cx="4889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MANİSA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5" name="Text Box 875"/>
          <p:cNvSpPr txBox="1">
            <a:spLocks noChangeArrowheads="1"/>
          </p:cNvSpPr>
          <p:nvPr/>
        </p:nvSpPr>
        <p:spPr bwMode="auto">
          <a:xfrm>
            <a:off x="2922588" y="4035425"/>
            <a:ext cx="5667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KARAMAN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3" name="Oval 1283"/>
          <p:cNvSpPr>
            <a:spLocks noChangeArrowheads="1"/>
          </p:cNvSpPr>
          <p:nvPr/>
        </p:nvSpPr>
        <p:spPr bwMode="auto">
          <a:xfrm>
            <a:off x="3505200" y="4037013"/>
            <a:ext cx="71438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74" name="Oval 1283"/>
          <p:cNvSpPr>
            <a:spLocks noChangeArrowheads="1"/>
          </p:cNvSpPr>
          <p:nvPr/>
        </p:nvSpPr>
        <p:spPr bwMode="auto">
          <a:xfrm>
            <a:off x="4286250" y="3413125"/>
            <a:ext cx="71438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68" name="Text Box 888"/>
          <p:cNvSpPr txBox="1">
            <a:spLocks noChangeArrowheads="1"/>
          </p:cNvSpPr>
          <p:nvPr/>
        </p:nvSpPr>
        <p:spPr bwMode="auto">
          <a:xfrm>
            <a:off x="3906838" y="3381375"/>
            <a:ext cx="341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NİĞDE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9" name="Text Box 888"/>
          <p:cNvSpPr txBox="1">
            <a:spLocks noChangeArrowheads="1"/>
          </p:cNvSpPr>
          <p:nvPr/>
        </p:nvSpPr>
        <p:spPr bwMode="auto">
          <a:xfrm>
            <a:off x="4611688" y="3895725"/>
            <a:ext cx="5762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OSMANİYE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7" name="Oval 1283"/>
          <p:cNvSpPr>
            <a:spLocks noChangeArrowheads="1"/>
          </p:cNvSpPr>
          <p:nvPr/>
        </p:nvSpPr>
        <p:spPr bwMode="auto">
          <a:xfrm>
            <a:off x="4884738" y="4121150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71" name="Text Box 888"/>
          <p:cNvSpPr txBox="1">
            <a:spLocks noChangeArrowheads="1"/>
          </p:cNvSpPr>
          <p:nvPr/>
        </p:nvSpPr>
        <p:spPr bwMode="auto">
          <a:xfrm>
            <a:off x="4876800" y="3586163"/>
            <a:ext cx="5762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K.MARAŞ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" name="Oval 1283"/>
          <p:cNvSpPr>
            <a:spLocks noChangeArrowheads="1"/>
          </p:cNvSpPr>
          <p:nvPr/>
        </p:nvSpPr>
        <p:spPr bwMode="auto">
          <a:xfrm>
            <a:off x="5222875" y="3760788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80" name="Oval 1283"/>
          <p:cNvSpPr>
            <a:spLocks noChangeArrowheads="1"/>
          </p:cNvSpPr>
          <p:nvPr/>
        </p:nvSpPr>
        <p:spPr bwMode="auto">
          <a:xfrm>
            <a:off x="1916113" y="3351213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81" name="Oval 1283"/>
          <p:cNvSpPr>
            <a:spLocks noChangeArrowheads="1"/>
          </p:cNvSpPr>
          <p:nvPr/>
        </p:nvSpPr>
        <p:spPr bwMode="auto">
          <a:xfrm>
            <a:off x="4070350" y="3817938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82" name="Oval 1283"/>
          <p:cNvSpPr>
            <a:spLocks noChangeArrowheads="1"/>
          </p:cNvSpPr>
          <p:nvPr/>
        </p:nvSpPr>
        <p:spPr bwMode="auto">
          <a:xfrm>
            <a:off x="4638675" y="1844675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76" name="Text Box 874"/>
          <p:cNvSpPr txBox="1">
            <a:spLocks noChangeArrowheads="1"/>
          </p:cNvSpPr>
          <p:nvPr/>
        </p:nvSpPr>
        <p:spPr bwMode="auto">
          <a:xfrm>
            <a:off x="4741863" y="1820863"/>
            <a:ext cx="5730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AMASYA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" name="Oval 1283"/>
          <p:cNvSpPr>
            <a:spLocks noChangeArrowheads="1"/>
          </p:cNvSpPr>
          <p:nvPr/>
        </p:nvSpPr>
        <p:spPr bwMode="auto">
          <a:xfrm>
            <a:off x="7940675" y="1652588"/>
            <a:ext cx="73025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85" name="Oval 1283"/>
          <p:cNvSpPr>
            <a:spLocks noChangeArrowheads="1"/>
          </p:cNvSpPr>
          <p:nvPr/>
        </p:nvSpPr>
        <p:spPr bwMode="auto">
          <a:xfrm>
            <a:off x="6813550" y="2970213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86" name="Oval 1283"/>
          <p:cNvSpPr>
            <a:spLocks noChangeArrowheads="1"/>
          </p:cNvSpPr>
          <p:nvPr/>
        </p:nvSpPr>
        <p:spPr bwMode="auto">
          <a:xfrm>
            <a:off x="7173913" y="3411538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80" name="Text Box 888"/>
          <p:cNvSpPr txBox="1">
            <a:spLocks noChangeArrowheads="1"/>
          </p:cNvSpPr>
          <p:nvPr/>
        </p:nvSpPr>
        <p:spPr bwMode="auto">
          <a:xfrm>
            <a:off x="7142163" y="3521075"/>
            <a:ext cx="5016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BATMAN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" name="Oval 1283"/>
          <p:cNvSpPr>
            <a:spLocks noChangeArrowheads="1"/>
          </p:cNvSpPr>
          <p:nvPr/>
        </p:nvSpPr>
        <p:spPr bwMode="auto">
          <a:xfrm>
            <a:off x="7026275" y="3819525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1382" name="Text Box 888"/>
          <p:cNvSpPr txBox="1">
            <a:spLocks noChangeArrowheads="1"/>
          </p:cNvSpPr>
          <p:nvPr/>
        </p:nvSpPr>
        <p:spPr bwMode="auto">
          <a:xfrm>
            <a:off x="6561138" y="3790950"/>
            <a:ext cx="434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0000"/>
                </a:solidFill>
                <a:latin typeface="Times New Roman" pitchFamily="18" charset="0"/>
              </a:rPr>
              <a:t>MARDİN</a:t>
            </a:r>
            <a:endParaRPr lang="en-GB" altLang="tr-TR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0" name="Oval 1283"/>
          <p:cNvSpPr>
            <a:spLocks noChangeArrowheads="1"/>
          </p:cNvSpPr>
          <p:nvPr/>
        </p:nvSpPr>
        <p:spPr bwMode="auto">
          <a:xfrm>
            <a:off x="5503863" y="4335463"/>
            <a:ext cx="73025" cy="7143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1" name="Oval 1283"/>
          <p:cNvSpPr>
            <a:spLocks noChangeArrowheads="1"/>
          </p:cNvSpPr>
          <p:nvPr/>
        </p:nvSpPr>
        <p:spPr bwMode="auto">
          <a:xfrm>
            <a:off x="5741988" y="4171950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2" name="Oval 1283"/>
          <p:cNvSpPr>
            <a:spLocks noChangeArrowheads="1"/>
          </p:cNvSpPr>
          <p:nvPr/>
        </p:nvSpPr>
        <p:spPr bwMode="auto">
          <a:xfrm>
            <a:off x="4916488" y="4400550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3" name="Serbest Form 392"/>
          <p:cNvSpPr/>
          <p:nvPr/>
        </p:nvSpPr>
        <p:spPr>
          <a:xfrm>
            <a:off x="973138" y="1582738"/>
            <a:ext cx="23812" cy="127000"/>
          </a:xfrm>
          <a:custGeom>
            <a:avLst/>
            <a:gdLst>
              <a:gd name="connsiteX0" fmla="*/ 24995 w 24995"/>
              <a:gd name="connsiteY0" fmla="*/ 0 h 127058"/>
              <a:gd name="connsiteX1" fmla="*/ 20829 w 24995"/>
              <a:gd name="connsiteY1" fmla="*/ 10415 h 127058"/>
              <a:gd name="connsiteX2" fmla="*/ 16663 w 24995"/>
              <a:gd name="connsiteY2" fmla="*/ 16663 h 127058"/>
              <a:gd name="connsiteX3" fmla="*/ 14580 w 24995"/>
              <a:gd name="connsiteY3" fmla="*/ 22912 h 127058"/>
              <a:gd name="connsiteX4" fmla="*/ 8331 w 24995"/>
              <a:gd name="connsiteY4" fmla="*/ 35410 h 127058"/>
              <a:gd name="connsiteX5" fmla="*/ 10414 w 24995"/>
              <a:gd name="connsiteY5" fmla="*/ 43741 h 127058"/>
              <a:gd name="connsiteX6" fmla="*/ 14580 w 24995"/>
              <a:gd name="connsiteY6" fmla="*/ 49990 h 127058"/>
              <a:gd name="connsiteX7" fmla="*/ 16663 w 24995"/>
              <a:gd name="connsiteY7" fmla="*/ 56239 h 127058"/>
              <a:gd name="connsiteX8" fmla="*/ 14580 w 24995"/>
              <a:gd name="connsiteY8" fmla="*/ 81234 h 127058"/>
              <a:gd name="connsiteX9" fmla="*/ 8331 w 24995"/>
              <a:gd name="connsiteY9" fmla="*/ 87482 h 127058"/>
              <a:gd name="connsiteX10" fmla="*/ 6248 w 24995"/>
              <a:gd name="connsiteY10" fmla="*/ 95814 h 127058"/>
              <a:gd name="connsiteX11" fmla="*/ 0 w 24995"/>
              <a:gd name="connsiteY11" fmla="*/ 127058 h 12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95" h="127058">
                <a:moveTo>
                  <a:pt x="24995" y="0"/>
                </a:moveTo>
                <a:cubicBezTo>
                  <a:pt x="23606" y="3472"/>
                  <a:pt x="22501" y="7071"/>
                  <a:pt x="20829" y="10415"/>
                </a:cubicBezTo>
                <a:cubicBezTo>
                  <a:pt x="19709" y="12654"/>
                  <a:pt x="17783" y="14424"/>
                  <a:pt x="16663" y="16663"/>
                </a:cubicBezTo>
                <a:cubicBezTo>
                  <a:pt x="15681" y="18627"/>
                  <a:pt x="15562" y="20948"/>
                  <a:pt x="14580" y="22912"/>
                </a:cubicBezTo>
                <a:cubicBezTo>
                  <a:pt x="6504" y="39064"/>
                  <a:pt x="13567" y="19703"/>
                  <a:pt x="8331" y="35410"/>
                </a:cubicBezTo>
                <a:cubicBezTo>
                  <a:pt x="9025" y="38187"/>
                  <a:pt x="9286" y="41110"/>
                  <a:pt x="10414" y="43741"/>
                </a:cubicBezTo>
                <a:cubicBezTo>
                  <a:pt x="11400" y="46042"/>
                  <a:pt x="13460" y="47751"/>
                  <a:pt x="14580" y="49990"/>
                </a:cubicBezTo>
                <a:cubicBezTo>
                  <a:pt x="15562" y="51954"/>
                  <a:pt x="15969" y="54156"/>
                  <a:pt x="16663" y="56239"/>
                </a:cubicBezTo>
                <a:cubicBezTo>
                  <a:pt x="15969" y="64571"/>
                  <a:pt x="16734" y="73156"/>
                  <a:pt x="14580" y="81234"/>
                </a:cubicBezTo>
                <a:cubicBezTo>
                  <a:pt x="13821" y="84080"/>
                  <a:pt x="9792" y="84925"/>
                  <a:pt x="8331" y="87482"/>
                </a:cubicBezTo>
                <a:cubicBezTo>
                  <a:pt x="6911" y="89968"/>
                  <a:pt x="6942" y="93037"/>
                  <a:pt x="6248" y="95814"/>
                </a:cubicBezTo>
                <a:cubicBezTo>
                  <a:pt x="4014" y="124850"/>
                  <a:pt x="10565" y="116490"/>
                  <a:pt x="0" y="127058"/>
                </a:cubicBezTo>
              </a:path>
            </a:pathLst>
          </a:custGeom>
          <a:noFill/>
          <a:ln w="3175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kern="0">
              <a:solidFill>
                <a:prstClr val="black"/>
              </a:solidFill>
              <a:latin typeface="Museo Slab 500" pitchFamily="50" charset="-94"/>
              <a:cs typeface="+mn-cs"/>
            </a:endParaRPr>
          </a:p>
        </p:txBody>
      </p:sp>
      <p:sp>
        <p:nvSpPr>
          <p:cNvPr id="394" name="Oval 1283"/>
          <p:cNvSpPr>
            <a:spLocks noChangeArrowheads="1"/>
          </p:cNvSpPr>
          <p:nvPr/>
        </p:nvSpPr>
        <p:spPr bwMode="auto">
          <a:xfrm>
            <a:off x="973138" y="1693863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5" name="Oval 1283"/>
          <p:cNvSpPr>
            <a:spLocks noChangeArrowheads="1"/>
          </p:cNvSpPr>
          <p:nvPr/>
        </p:nvSpPr>
        <p:spPr bwMode="auto">
          <a:xfrm>
            <a:off x="693738" y="2986088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6" name="Oval 1283"/>
          <p:cNvSpPr>
            <a:spLocks noChangeArrowheads="1"/>
          </p:cNvSpPr>
          <p:nvPr/>
        </p:nvSpPr>
        <p:spPr bwMode="auto">
          <a:xfrm>
            <a:off x="1800225" y="2476500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7" name="Oval 1283"/>
          <p:cNvSpPr>
            <a:spLocks noChangeArrowheads="1"/>
          </p:cNvSpPr>
          <p:nvPr/>
        </p:nvSpPr>
        <p:spPr bwMode="auto">
          <a:xfrm>
            <a:off x="1979613" y="2538413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8" name="Oval 1283"/>
          <p:cNvSpPr>
            <a:spLocks noChangeArrowheads="1"/>
          </p:cNvSpPr>
          <p:nvPr/>
        </p:nvSpPr>
        <p:spPr bwMode="auto">
          <a:xfrm>
            <a:off x="2465388" y="1703388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99" name="Oval 1283"/>
          <p:cNvSpPr>
            <a:spLocks noChangeArrowheads="1"/>
          </p:cNvSpPr>
          <p:nvPr/>
        </p:nvSpPr>
        <p:spPr bwMode="auto">
          <a:xfrm>
            <a:off x="7273925" y="3971925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0" name="Oval 1283"/>
          <p:cNvSpPr>
            <a:spLocks noChangeArrowheads="1"/>
          </p:cNvSpPr>
          <p:nvPr/>
        </p:nvSpPr>
        <p:spPr bwMode="auto">
          <a:xfrm>
            <a:off x="7894638" y="1273175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1" name="Oval 1283"/>
          <p:cNvSpPr>
            <a:spLocks noChangeArrowheads="1"/>
          </p:cNvSpPr>
          <p:nvPr/>
        </p:nvSpPr>
        <p:spPr bwMode="auto">
          <a:xfrm>
            <a:off x="8172450" y="1590675"/>
            <a:ext cx="73025" cy="714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2" name="Oval 1283"/>
          <p:cNvSpPr>
            <a:spLocks noChangeArrowheads="1"/>
          </p:cNvSpPr>
          <p:nvPr/>
        </p:nvSpPr>
        <p:spPr bwMode="auto">
          <a:xfrm>
            <a:off x="8601075" y="2922588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3" name="Oval 1283"/>
          <p:cNvSpPr>
            <a:spLocks noChangeArrowheads="1"/>
          </p:cNvSpPr>
          <p:nvPr/>
        </p:nvSpPr>
        <p:spPr bwMode="auto">
          <a:xfrm>
            <a:off x="7508875" y="3413125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4" name="Oval 1283"/>
          <p:cNvSpPr>
            <a:spLocks noChangeArrowheads="1"/>
          </p:cNvSpPr>
          <p:nvPr/>
        </p:nvSpPr>
        <p:spPr bwMode="auto">
          <a:xfrm>
            <a:off x="5086350" y="1570038"/>
            <a:ext cx="73025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5" name="Oval 1283"/>
          <p:cNvSpPr>
            <a:spLocks noChangeArrowheads="1"/>
          </p:cNvSpPr>
          <p:nvPr/>
        </p:nvSpPr>
        <p:spPr bwMode="auto">
          <a:xfrm>
            <a:off x="1114425" y="3354388"/>
            <a:ext cx="71438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6" name="Oval 1283"/>
          <p:cNvSpPr>
            <a:spLocks noChangeArrowheads="1"/>
          </p:cNvSpPr>
          <p:nvPr/>
        </p:nvSpPr>
        <p:spPr bwMode="auto">
          <a:xfrm>
            <a:off x="868363" y="1214438"/>
            <a:ext cx="71437" cy="730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8064A2">
                <a:lumMod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407" name="Metin kutusu 406"/>
          <p:cNvSpPr txBox="1"/>
          <p:nvPr/>
        </p:nvSpPr>
        <p:spPr>
          <a:xfrm>
            <a:off x="1041400" y="5021263"/>
            <a:ext cx="5661025" cy="293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87425" fontAlgn="auto">
              <a:spcBef>
                <a:spcPts val="200"/>
              </a:spcBef>
              <a:spcAft>
                <a:spcPts val="200"/>
              </a:spcAft>
              <a:tabLst>
                <a:tab pos="2336800" algn="l"/>
                <a:tab pos="4308475" algn="r"/>
                <a:tab pos="4398963" algn="l"/>
                <a:tab pos="4846638" algn="l"/>
                <a:tab pos="5557838" algn="l"/>
                <a:tab pos="7086600" algn="r"/>
              </a:tabLst>
              <a:defRPr/>
            </a:pPr>
            <a:r>
              <a:rPr lang="tr-TR" sz="1300" kern="0" dirty="0">
                <a:solidFill>
                  <a:sysClr val="windowText" lastClr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CUMHURİYET ÖNCESİ DEMİRYOLU AĞI      	                             4.136  km	ANAHAT</a:t>
            </a:r>
          </a:p>
        </p:txBody>
      </p:sp>
      <p:sp>
        <p:nvSpPr>
          <p:cNvPr id="408" name="Metin kutusu 407"/>
          <p:cNvSpPr txBox="1"/>
          <p:nvPr/>
        </p:nvSpPr>
        <p:spPr>
          <a:xfrm>
            <a:off x="1049338" y="5286375"/>
            <a:ext cx="7926387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kern="0" dirty="0">
                <a:solidFill>
                  <a:srgbClr val="008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CUMHURİYETİN İLK YILLARI (1923-1950)		       3.764  km       ANAHAT 		(Ortalama  134 km)</a:t>
            </a:r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" name="Metin kutusu 408"/>
          <p:cNvSpPr txBox="1"/>
          <p:nvPr/>
        </p:nvSpPr>
        <p:spPr>
          <a:xfrm>
            <a:off x="1049338" y="5557838"/>
            <a:ext cx="7958137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kern="0" dirty="0">
                <a:solidFill>
                  <a:srgbClr val="00B0F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1951’DEN 2004 SONUNA KADAR		          945  km       ANAHAT		(Ortalama    18 km)</a:t>
            </a:r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" name="Metin kutusu 409"/>
          <p:cNvSpPr txBox="1"/>
          <p:nvPr/>
        </p:nvSpPr>
        <p:spPr>
          <a:xfrm>
            <a:off x="1041400" y="5826125"/>
            <a:ext cx="7966075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kern="0" dirty="0">
                <a:solidFill>
                  <a:srgbClr val="FF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2005’ TEN  2012 SONUNA KADAR                                            1.094   km      ANAHAT 	                         (Ortalama 137 km)</a:t>
            </a:r>
            <a:endParaRPr lang="tr-T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14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5" name="50 Başlık"/>
          <p:cNvSpPr txBox="1">
            <a:spLocks/>
          </p:cNvSpPr>
          <p:nvPr/>
        </p:nvSpPr>
        <p:spPr bwMode="auto">
          <a:xfrm>
            <a:off x="396875" y="192088"/>
            <a:ext cx="838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DÜNDEN BUGÜNE HAT DURUMU</a:t>
            </a:r>
          </a:p>
        </p:txBody>
      </p:sp>
      <p:sp>
        <p:nvSpPr>
          <p:cNvPr id="237" name="Text Box 736"/>
          <p:cNvSpPr txBox="1">
            <a:spLocks noChangeArrowheads="1"/>
          </p:cNvSpPr>
          <p:nvPr/>
        </p:nvSpPr>
        <p:spPr bwMode="auto">
          <a:xfrm>
            <a:off x="971550" y="463079"/>
            <a:ext cx="504825" cy="3016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85796" tIns="42896" rIns="85796" bIns="42896">
            <a:spAutoFit/>
          </a:bodyPr>
          <a:lstStyle/>
          <a:p>
            <a:pPr defTabSz="987425" fontAlgn="auto">
              <a:spcBef>
                <a:spcPts val="200"/>
              </a:spcBef>
              <a:spcAft>
                <a:spcPts val="200"/>
              </a:spcAft>
              <a:tabLst>
                <a:tab pos="2336800" algn="l"/>
                <a:tab pos="4308475" algn="r"/>
                <a:tab pos="4398963" algn="l"/>
                <a:tab pos="4846638" algn="l"/>
                <a:tab pos="5557838" algn="l"/>
                <a:tab pos="7353300" algn="r"/>
              </a:tabLst>
              <a:defRPr/>
            </a:pPr>
            <a:r>
              <a:rPr lang="tr-TR" sz="1400" kern="0" dirty="0">
                <a:solidFill>
                  <a:schemeClr val="bg1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1/1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526463" y="6491233"/>
            <a:ext cx="6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371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339" grpId="0" animBg="1"/>
      <p:bldP spid="341" grpId="0" animBg="1"/>
      <p:bldP spid="343" grpId="0" animBg="1"/>
      <p:bldP spid="348" grpId="0" animBg="1"/>
      <p:bldP spid="407" grpId="0"/>
      <p:bldP spid="408" grpId="0"/>
      <p:bldP spid="409" grpId="0"/>
      <p:bldP spid="410" grpId="0"/>
      <p:bldP spid="2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0 Resim" descr="head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3528" y="116633"/>
            <a:ext cx="8496622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bg1"/>
                </a:solidFill>
              </a:rPr>
              <a:t>DEMİRYOLU YAPIM PROJELERİ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7" y="1268760"/>
            <a:ext cx="8388424" cy="46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0 Resim" descr="head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6273" y="101613"/>
            <a:ext cx="8496622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DEMİRYOLU YAPIM PROJELERİ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1" y="5522069"/>
            <a:ext cx="2616443" cy="50779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6144324"/>
            <a:ext cx="2952327" cy="5742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121" y="5604581"/>
            <a:ext cx="2979022" cy="47135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31" y="6194927"/>
            <a:ext cx="2553161" cy="4434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323" y="5678635"/>
            <a:ext cx="479159" cy="37933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5873" y="5641013"/>
            <a:ext cx="528266" cy="4096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729" y="5641099"/>
            <a:ext cx="567702" cy="43483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7936545" y="6117676"/>
            <a:ext cx="846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Projesi </a:t>
            </a:r>
          </a:p>
          <a:p>
            <a:pPr algn="ctr"/>
            <a:r>
              <a:rPr lang="tr-TR" sz="1100" dirty="0" smtClean="0"/>
              <a:t>Planlanan</a:t>
            </a:r>
            <a:endParaRPr lang="tr-TR" sz="11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171204" y="6128446"/>
            <a:ext cx="761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Hizmete Açılan</a:t>
            </a:r>
            <a:endParaRPr lang="tr-TR" sz="11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851951" y="6121165"/>
            <a:ext cx="1166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Yapımı Devam</a:t>
            </a:r>
          </a:p>
          <a:p>
            <a:pPr algn="ctr"/>
            <a:r>
              <a:rPr lang="tr-TR" sz="1100" dirty="0" smtClean="0"/>
              <a:t> Eden</a:t>
            </a:r>
            <a:endParaRPr lang="tr-TR" sz="1100" dirty="0"/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693"/>
            <a:ext cx="9144000" cy="4630064"/>
          </a:xfrm>
        </p:spPr>
      </p:pic>
    </p:spTree>
    <p:extLst>
      <p:ext uri="{BB962C8B-B14F-4D97-AF65-F5344CB8AC3E}">
        <p14:creationId xmlns:p14="http://schemas.microsoft.com/office/powerpoint/2010/main" val="29279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HP\Desktop\TCDD HATLARI\1.Bölge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56775" cy="6858000"/>
          </a:xfrm>
        </p:spPr>
      </p:pic>
      <p:sp>
        <p:nvSpPr>
          <p:cNvPr id="5" name="4 Serbest Form"/>
          <p:cNvSpPr/>
          <p:nvPr/>
        </p:nvSpPr>
        <p:spPr>
          <a:xfrm>
            <a:off x="1719263" y="1255713"/>
            <a:ext cx="352425" cy="792162"/>
          </a:xfrm>
          <a:custGeom>
            <a:avLst/>
            <a:gdLst>
              <a:gd name="connsiteX0" fmla="*/ 0 w 352567"/>
              <a:gd name="connsiteY0" fmla="*/ 791570 h 791570"/>
              <a:gd name="connsiteX1" fmla="*/ 54591 w 352567"/>
              <a:gd name="connsiteY1" fmla="*/ 668740 h 791570"/>
              <a:gd name="connsiteX2" fmla="*/ 272955 w 352567"/>
              <a:gd name="connsiteY2" fmla="*/ 354842 h 791570"/>
              <a:gd name="connsiteX3" fmla="*/ 341194 w 352567"/>
              <a:gd name="connsiteY3" fmla="*/ 150125 h 791570"/>
              <a:gd name="connsiteX4" fmla="*/ 341194 w 352567"/>
              <a:gd name="connsiteY4" fmla="*/ 0 h 791570"/>
              <a:gd name="connsiteX5" fmla="*/ 341194 w 352567"/>
              <a:gd name="connsiteY5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67" h="791570">
                <a:moveTo>
                  <a:pt x="0" y="791570"/>
                </a:moveTo>
                <a:cubicBezTo>
                  <a:pt x="4549" y="766549"/>
                  <a:pt x="9098" y="741528"/>
                  <a:pt x="54591" y="668740"/>
                </a:cubicBezTo>
                <a:cubicBezTo>
                  <a:pt x="100084" y="595952"/>
                  <a:pt x="225188" y="441278"/>
                  <a:pt x="272955" y="354842"/>
                </a:cubicBezTo>
                <a:cubicBezTo>
                  <a:pt x="320722" y="268406"/>
                  <a:pt x="329821" y="209265"/>
                  <a:pt x="341194" y="150125"/>
                </a:cubicBezTo>
                <a:cubicBezTo>
                  <a:pt x="352567" y="90985"/>
                  <a:pt x="341194" y="0"/>
                  <a:pt x="341194" y="0"/>
                </a:cubicBezTo>
                <a:lnTo>
                  <a:pt x="341194" y="0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2338388" y="2552700"/>
            <a:ext cx="117475" cy="463550"/>
          </a:xfrm>
          <a:custGeom>
            <a:avLst/>
            <a:gdLst>
              <a:gd name="connsiteX0" fmla="*/ 118280 w 118280"/>
              <a:gd name="connsiteY0" fmla="*/ 0 h 464024"/>
              <a:gd name="connsiteX1" fmla="*/ 9098 w 118280"/>
              <a:gd name="connsiteY1" fmla="*/ 272956 h 464024"/>
              <a:gd name="connsiteX2" fmla="*/ 63689 w 118280"/>
              <a:gd name="connsiteY2" fmla="*/ 464024 h 464024"/>
              <a:gd name="connsiteX3" fmla="*/ 63689 w 118280"/>
              <a:gd name="connsiteY3" fmla="*/ 464024 h 464024"/>
              <a:gd name="connsiteX4" fmla="*/ 63689 w 118280"/>
              <a:gd name="connsiteY4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80" h="464024">
                <a:moveTo>
                  <a:pt x="118280" y="0"/>
                </a:moveTo>
                <a:cubicBezTo>
                  <a:pt x="68238" y="97809"/>
                  <a:pt x="18196" y="195619"/>
                  <a:pt x="9098" y="272956"/>
                </a:cubicBezTo>
                <a:cubicBezTo>
                  <a:pt x="0" y="350293"/>
                  <a:pt x="63689" y="464024"/>
                  <a:pt x="63689" y="464024"/>
                </a:cubicBezTo>
                <a:lnTo>
                  <a:pt x="63689" y="464024"/>
                </a:lnTo>
                <a:lnTo>
                  <a:pt x="63689" y="464024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8" name="7 Serbest Form"/>
          <p:cNvSpPr/>
          <p:nvPr/>
        </p:nvSpPr>
        <p:spPr>
          <a:xfrm>
            <a:off x="1092200" y="2019300"/>
            <a:ext cx="463550" cy="131763"/>
          </a:xfrm>
          <a:custGeom>
            <a:avLst/>
            <a:gdLst>
              <a:gd name="connsiteX0" fmla="*/ 464024 w 464024"/>
              <a:gd name="connsiteY0" fmla="*/ 68238 h 131928"/>
              <a:gd name="connsiteX1" fmla="*/ 245660 w 464024"/>
              <a:gd name="connsiteY1" fmla="*/ 54591 h 131928"/>
              <a:gd name="connsiteX2" fmla="*/ 81886 w 464024"/>
              <a:gd name="connsiteY2" fmla="*/ 122830 h 131928"/>
              <a:gd name="connsiteX3" fmla="*/ 0 w 464024"/>
              <a:gd name="connsiteY3" fmla="*/ 0 h 1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024" h="131928">
                <a:moveTo>
                  <a:pt x="464024" y="68238"/>
                </a:moveTo>
                <a:cubicBezTo>
                  <a:pt x="386687" y="56865"/>
                  <a:pt x="309350" y="45492"/>
                  <a:pt x="245660" y="54591"/>
                </a:cubicBezTo>
                <a:cubicBezTo>
                  <a:pt x="181970" y="63690"/>
                  <a:pt x="122829" y="131928"/>
                  <a:pt x="81886" y="122830"/>
                </a:cubicBezTo>
                <a:cubicBezTo>
                  <a:pt x="40943" y="113732"/>
                  <a:pt x="20471" y="56866"/>
                  <a:pt x="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8 Serbest Form"/>
          <p:cNvSpPr/>
          <p:nvPr/>
        </p:nvSpPr>
        <p:spPr>
          <a:xfrm>
            <a:off x="6905625" y="3698875"/>
            <a:ext cx="98425" cy="149225"/>
          </a:xfrm>
          <a:custGeom>
            <a:avLst/>
            <a:gdLst>
              <a:gd name="connsiteX0" fmla="*/ 0 w 97809"/>
              <a:gd name="connsiteY0" fmla="*/ 150126 h 150126"/>
              <a:gd name="connsiteX1" fmla="*/ 81887 w 97809"/>
              <a:gd name="connsiteY1" fmla="*/ 122830 h 150126"/>
              <a:gd name="connsiteX2" fmla="*/ 95534 w 97809"/>
              <a:gd name="connsiteY2" fmla="*/ 0 h 15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09" h="150126">
                <a:moveTo>
                  <a:pt x="0" y="150126"/>
                </a:moveTo>
                <a:cubicBezTo>
                  <a:pt x="32982" y="148988"/>
                  <a:pt x="65965" y="147851"/>
                  <a:pt x="81887" y="122830"/>
                </a:cubicBezTo>
                <a:cubicBezTo>
                  <a:pt x="97809" y="97809"/>
                  <a:pt x="96671" y="48904"/>
                  <a:pt x="95534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9 Metin kutusu"/>
          <p:cNvSpPr txBox="1">
            <a:spLocks noChangeArrowheads="1"/>
          </p:cNvSpPr>
          <p:nvPr/>
        </p:nvSpPr>
        <p:spPr bwMode="auto">
          <a:xfrm>
            <a:off x="250825" y="3716338"/>
            <a:ext cx="1657350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b="1" dirty="0">
                <a:latin typeface="+mj-lt"/>
              </a:rPr>
              <a:t>TEK HATLAR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908175" y="3573463"/>
            <a:ext cx="2303463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400" b="1" dirty="0">
                <a:solidFill>
                  <a:srgbClr val="002060"/>
                </a:solidFill>
              </a:rPr>
              <a:t>NORMAL     :  45.594</a:t>
            </a:r>
          </a:p>
        </p:txBody>
      </p:sp>
      <p:sp>
        <p:nvSpPr>
          <p:cNvPr id="12" name="11 Metin kutusu"/>
          <p:cNvSpPr txBox="1">
            <a:spLocks noChangeArrowheads="1"/>
          </p:cNvSpPr>
          <p:nvPr/>
        </p:nvSpPr>
        <p:spPr bwMode="auto">
          <a:xfrm>
            <a:off x="1909763" y="3984625"/>
            <a:ext cx="2303462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1400" b="1" dirty="0">
                <a:solidFill>
                  <a:srgbClr val="002060"/>
                </a:solidFill>
                <a:latin typeface="+mj-lt"/>
              </a:rPr>
              <a:t>ELEKTRİKLİ  :  </a:t>
            </a:r>
            <a:r>
              <a:rPr lang="tr-TR" sz="1400" b="1" dirty="0" smtClean="0">
                <a:solidFill>
                  <a:srgbClr val="002060"/>
                </a:solidFill>
                <a:latin typeface="+mj-lt"/>
              </a:rPr>
              <a:t>691.231</a:t>
            </a:r>
            <a:endParaRPr lang="tr-TR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12 Serbest Form"/>
          <p:cNvSpPr/>
          <p:nvPr/>
        </p:nvSpPr>
        <p:spPr>
          <a:xfrm>
            <a:off x="709613" y="1092200"/>
            <a:ext cx="3711575" cy="1870075"/>
          </a:xfrm>
          <a:custGeom>
            <a:avLst/>
            <a:gdLst>
              <a:gd name="connsiteX0" fmla="*/ 3712191 w 3712191"/>
              <a:gd name="connsiteY0" fmla="*/ 1869743 h 1869743"/>
              <a:gd name="connsiteX1" fmla="*/ 3616656 w 3712191"/>
              <a:gd name="connsiteY1" fmla="*/ 1801504 h 1869743"/>
              <a:gd name="connsiteX2" fmla="*/ 3562065 w 3712191"/>
              <a:gd name="connsiteY2" fmla="*/ 1692322 h 1869743"/>
              <a:gd name="connsiteX3" fmla="*/ 3466531 w 3712191"/>
              <a:gd name="connsiteY3" fmla="*/ 1583140 h 1869743"/>
              <a:gd name="connsiteX4" fmla="*/ 3411940 w 3712191"/>
              <a:gd name="connsiteY4" fmla="*/ 1583140 h 1869743"/>
              <a:gd name="connsiteX5" fmla="*/ 3411940 w 3712191"/>
              <a:gd name="connsiteY5" fmla="*/ 1678675 h 1869743"/>
              <a:gd name="connsiteX6" fmla="*/ 3330053 w 3712191"/>
              <a:gd name="connsiteY6" fmla="*/ 1678675 h 1869743"/>
              <a:gd name="connsiteX7" fmla="*/ 3248167 w 3712191"/>
              <a:gd name="connsiteY7" fmla="*/ 1528549 h 1869743"/>
              <a:gd name="connsiteX8" fmla="*/ 3138985 w 3712191"/>
              <a:gd name="connsiteY8" fmla="*/ 1460310 h 1869743"/>
              <a:gd name="connsiteX9" fmla="*/ 3029803 w 3712191"/>
              <a:gd name="connsiteY9" fmla="*/ 1487606 h 1869743"/>
              <a:gd name="connsiteX10" fmla="*/ 2988859 w 3712191"/>
              <a:gd name="connsiteY10" fmla="*/ 1501254 h 1869743"/>
              <a:gd name="connsiteX11" fmla="*/ 2947916 w 3712191"/>
              <a:gd name="connsiteY11" fmla="*/ 1487606 h 1869743"/>
              <a:gd name="connsiteX12" fmla="*/ 2906973 w 3712191"/>
              <a:gd name="connsiteY12" fmla="*/ 1405719 h 1869743"/>
              <a:gd name="connsiteX13" fmla="*/ 2811438 w 3712191"/>
              <a:gd name="connsiteY13" fmla="*/ 1351128 h 1869743"/>
              <a:gd name="connsiteX14" fmla="*/ 2756847 w 3712191"/>
              <a:gd name="connsiteY14" fmla="*/ 1378424 h 1869743"/>
              <a:gd name="connsiteX15" fmla="*/ 2579426 w 3712191"/>
              <a:gd name="connsiteY15" fmla="*/ 1255594 h 1869743"/>
              <a:gd name="connsiteX16" fmla="*/ 2429301 w 3712191"/>
              <a:gd name="connsiteY16" fmla="*/ 1228298 h 1869743"/>
              <a:gd name="connsiteX17" fmla="*/ 2101755 w 3712191"/>
              <a:gd name="connsiteY17" fmla="*/ 1542197 h 1869743"/>
              <a:gd name="connsiteX18" fmla="*/ 1910686 w 3712191"/>
              <a:gd name="connsiteY18" fmla="*/ 1583140 h 1869743"/>
              <a:gd name="connsiteX19" fmla="*/ 1760561 w 3712191"/>
              <a:gd name="connsiteY19" fmla="*/ 1487606 h 1869743"/>
              <a:gd name="connsiteX20" fmla="*/ 1692322 w 3712191"/>
              <a:gd name="connsiteY20" fmla="*/ 1296537 h 1869743"/>
              <a:gd name="connsiteX21" fmla="*/ 1555844 w 3712191"/>
              <a:gd name="connsiteY21" fmla="*/ 1064525 h 1869743"/>
              <a:gd name="connsiteX22" fmla="*/ 1433015 w 3712191"/>
              <a:gd name="connsiteY22" fmla="*/ 982639 h 1869743"/>
              <a:gd name="connsiteX23" fmla="*/ 1282889 w 3712191"/>
              <a:gd name="connsiteY23" fmla="*/ 928048 h 1869743"/>
              <a:gd name="connsiteX24" fmla="*/ 1091820 w 3712191"/>
              <a:gd name="connsiteY24" fmla="*/ 968991 h 1869743"/>
              <a:gd name="connsiteX25" fmla="*/ 955343 w 3712191"/>
              <a:gd name="connsiteY25" fmla="*/ 955343 h 1869743"/>
              <a:gd name="connsiteX26" fmla="*/ 859809 w 3712191"/>
              <a:gd name="connsiteY26" fmla="*/ 982639 h 1869743"/>
              <a:gd name="connsiteX27" fmla="*/ 764274 w 3712191"/>
              <a:gd name="connsiteY27" fmla="*/ 928048 h 1869743"/>
              <a:gd name="connsiteX28" fmla="*/ 764274 w 3712191"/>
              <a:gd name="connsiteY28" fmla="*/ 859809 h 1869743"/>
              <a:gd name="connsiteX29" fmla="*/ 682388 w 3712191"/>
              <a:gd name="connsiteY29" fmla="*/ 805218 h 1869743"/>
              <a:gd name="connsiteX30" fmla="*/ 614149 w 3712191"/>
              <a:gd name="connsiteY30" fmla="*/ 696036 h 1869743"/>
              <a:gd name="connsiteX31" fmla="*/ 300250 w 3712191"/>
              <a:gd name="connsiteY31" fmla="*/ 150125 h 1869743"/>
              <a:gd name="connsiteX32" fmla="*/ 0 w 3712191"/>
              <a:gd name="connsiteY32" fmla="*/ 0 h 1869743"/>
              <a:gd name="connsiteX33" fmla="*/ 0 w 3712191"/>
              <a:gd name="connsiteY33" fmla="*/ 0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12191" h="1869743">
                <a:moveTo>
                  <a:pt x="3712191" y="1869743"/>
                </a:moveTo>
                <a:cubicBezTo>
                  <a:pt x="3676934" y="1850408"/>
                  <a:pt x="3641677" y="1831074"/>
                  <a:pt x="3616656" y="1801504"/>
                </a:cubicBezTo>
                <a:cubicBezTo>
                  <a:pt x="3591635" y="1771934"/>
                  <a:pt x="3587086" y="1728716"/>
                  <a:pt x="3562065" y="1692322"/>
                </a:cubicBezTo>
                <a:cubicBezTo>
                  <a:pt x="3537044" y="1655928"/>
                  <a:pt x="3491552" y="1601337"/>
                  <a:pt x="3466531" y="1583140"/>
                </a:cubicBezTo>
                <a:cubicBezTo>
                  <a:pt x="3441510" y="1564943"/>
                  <a:pt x="3421038" y="1567218"/>
                  <a:pt x="3411940" y="1583140"/>
                </a:cubicBezTo>
                <a:cubicBezTo>
                  <a:pt x="3402842" y="1599062"/>
                  <a:pt x="3425588" y="1662753"/>
                  <a:pt x="3411940" y="1678675"/>
                </a:cubicBezTo>
                <a:cubicBezTo>
                  <a:pt x="3398292" y="1694598"/>
                  <a:pt x="3357348" y="1703696"/>
                  <a:pt x="3330053" y="1678675"/>
                </a:cubicBezTo>
                <a:cubicBezTo>
                  <a:pt x="3302758" y="1653654"/>
                  <a:pt x="3280012" y="1564943"/>
                  <a:pt x="3248167" y="1528549"/>
                </a:cubicBezTo>
                <a:cubicBezTo>
                  <a:pt x="3216322" y="1492155"/>
                  <a:pt x="3175379" y="1467134"/>
                  <a:pt x="3138985" y="1460310"/>
                </a:cubicBezTo>
                <a:cubicBezTo>
                  <a:pt x="3102591" y="1453486"/>
                  <a:pt x="3054824" y="1480782"/>
                  <a:pt x="3029803" y="1487606"/>
                </a:cubicBezTo>
                <a:cubicBezTo>
                  <a:pt x="3004782" y="1494430"/>
                  <a:pt x="3002507" y="1501254"/>
                  <a:pt x="2988859" y="1501254"/>
                </a:cubicBezTo>
                <a:cubicBezTo>
                  <a:pt x="2975211" y="1501254"/>
                  <a:pt x="2961564" y="1503529"/>
                  <a:pt x="2947916" y="1487606"/>
                </a:cubicBezTo>
                <a:cubicBezTo>
                  <a:pt x="2934268" y="1471684"/>
                  <a:pt x="2929719" y="1428465"/>
                  <a:pt x="2906973" y="1405719"/>
                </a:cubicBezTo>
                <a:cubicBezTo>
                  <a:pt x="2884227" y="1382973"/>
                  <a:pt x="2836459" y="1355677"/>
                  <a:pt x="2811438" y="1351128"/>
                </a:cubicBezTo>
                <a:cubicBezTo>
                  <a:pt x="2786417" y="1346579"/>
                  <a:pt x="2795516" y="1394346"/>
                  <a:pt x="2756847" y="1378424"/>
                </a:cubicBezTo>
                <a:cubicBezTo>
                  <a:pt x="2718178" y="1362502"/>
                  <a:pt x="2634017" y="1280615"/>
                  <a:pt x="2579426" y="1255594"/>
                </a:cubicBezTo>
                <a:cubicBezTo>
                  <a:pt x="2524835" y="1230573"/>
                  <a:pt x="2508913" y="1180531"/>
                  <a:pt x="2429301" y="1228298"/>
                </a:cubicBezTo>
                <a:cubicBezTo>
                  <a:pt x="2349689" y="1276065"/>
                  <a:pt x="2188191" y="1483057"/>
                  <a:pt x="2101755" y="1542197"/>
                </a:cubicBezTo>
                <a:cubicBezTo>
                  <a:pt x="2015319" y="1601337"/>
                  <a:pt x="1967552" y="1592238"/>
                  <a:pt x="1910686" y="1583140"/>
                </a:cubicBezTo>
                <a:cubicBezTo>
                  <a:pt x="1853820" y="1574042"/>
                  <a:pt x="1796955" y="1535373"/>
                  <a:pt x="1760561" y="1487606"/>
                </a:cubicBezTo>
                <a:cubicBezTo>
                  <a:pt x="1724167" y="1439839"/>
                  <a:pt x="1726442" y="1367051"/>
                  <a:pt x="1692322" y="1296537"/>
                </a:cubicBezTo>
                <a:cubicBezTo>
                  <a:pt x="1658203" y="1226024"/>
                  <a:pt x="1599062" y="1116841"/>
                  <a:pt x="1555844" y="1064525"/>
                </a:cubicBezTo>
                <a:cubicBezTo>
                  <a:pt x="1512626" y="1012209"/>
                  <a:pt x="1478507" y="1005385"/>
                  <a:pt x="1433015" y="982639"/>
                </a:cubicBezTo>
                <a:cubicBezTo>
                  <a:pt x="1387523" y="959893"/>
                  <a:pt x="1339755" y="930323"/>
                  <a:pt x="1282889" y="928048"/>
                </a:cubicBezTo>
                <a:cubicBezTo>
                  <a:pt x="1226023" y="925773"/>
                  <a:pt x="1146411" y="964442"/>
                  <a:pt x="1091820" y="968991"/>
                </a:cubicBezTo>
                <a:cubicBezTo>
                  <a:pt x="1037229" y="973540"/>
                  <a:pt x="994011" y="953068"/>
                  <a:pt x="955343" y="955343"/>
                </a:cubicBezTo>
                <a:cubicBezTo>
                  <a:pt x="916675" y="957618"/>
                  <a:pt x="891654" y="987188"/>
                  <a:pt x="859809" y="982639"/>
                </a:cubicBezTo>
                <a:cubicBezTo>
                  <a:pt x="827964" y="978090"/>
                  <a:pt x="780197" y="948520"/>
                  <a:pt x="764274" y="928048"/>
                </a:cubicBezTo>
                <a:cubicBezTo>
                  <a:pt x="748351" y="907576"/>
                  <a:pt x="777922" y="880281"/>
                  <a:pt x="764274" y="859809"/>
                </a:cubicBezTo>
                <a:cubicBezTo>
                  <a:pt x="750626" y="839337"/>
                  <a:pt x="707409" y="832513"/>
                  <a:pt x="682388" y="805218"/>
                </a:cubicBezTo>
                <a:cubicBezTo>
                  <a:pt x="657367" y="777923"/>
                  <a:pt x="677839" y="805218"/>
                  <a:pt x="614149" y="696036"/>
                </a:cubicBezTo>
                <a:cubicBezTo>
                  <a:pt x="550459" y="586854"/>
                  <a:pt x="402608" y="266131"/>
                  <a:pt x="300250" y="150125"/>
                </a:cubicBezTo>
                <a:cubicBezTo>
                  <a:pt x="197892" y="3411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6230938" y="3889375"/>
            <a:ext cx="688975" cy="1938338"/>
          </a:xfrm>
          <a:custGeom>
            <a:avLst/>
            <a:gdLst>
              <a:gd name="connsiteX0" fmla="*/ 689212 w 689212"/>
              <a:gd name="connsiteY0" fmla="*/ 0 h 1937982"/>
              <a:gd name="connsiteX1" fmla="*/ 634621 w 689212"/>
              <a:gd name="connsiteY1" fmla="*/ 286603 h 1937982"/>
              <a:gd name="connsiteX2" fmla="*/ 511791 w 689212"/>
              <a:gd name="connsiteY2" fmla="*/ 327546 h 1937982"/>
              <a:gd name="connsiteX3" fmla="*/ 402609 w 689212"/>
              <a:gd name="connsiteY3" fmla="*/ 464024 h 1937982"/>
              <a:gd name="connsiteX4" fmla="*/ 293427 w 689212"/>
              <a:gd name="connsiteY4" fmla="*/ 491319 h 1937982"/>
              <a:gd name="connsiteX5" fmla="*/ 197893 w 689212"/>
              <a:gd name="connsiteY5" fmla="*/ 545910 h 1937982"/>
              <a:gd name="connsiteX6" fmla="*/ 129654 w 689212"/>
              <a:gd name="connsiteY6" fmla="*/ 655092 h 1937982"/>
              <a:gd name="connsiteX7" fmla="*/ 75063 w 689212"/>
              <a:gd name="connsiteY7" fmla="*/ 696036 h 1937982"/>
              <a:gd name="connsiteX8" fmla="*/ 61415 w 689212"/>
              <a:gd name="connsiteY8" fmla="*/ 764275 h 1937982"/>
              <a:gd name="connsiteX9" fmla="*/ 170597 w 689212"/>
              <a:gd name="connsiteY9" fmla="*/ 887104 h 1937982"/>
              <a:gd name="connsiteX10" fmla="*/ 129654 w 689212"/>
              <a:gd name="connsiteY10" fmla="*/ 1310185 h 1937982"/>
              <a:gd name="connsiteX11" fmla="*/ 116006 w 689212"/>
              <a:gd name="connsiteY11" fmla="*/ 1392072 h 1937982"/>
              <a:gd name="connsiteX12" fmla="*/ 34119 w 689212"/>
              <a:gd name="connsiteY12" fmla="*/ 1460310 h 1937982"/>
              <a:gd name="connsiteX13" fmla="*/ 47767 w 689212"/>
              <a:gd name="connsiteY13" fmla="*/ 1583140 h 1937982"/>
              <a:gd name="connsiteX14" fmla="*/ 75063 w 689212"/>
              <a:gd name="connsiteY14" fmla="*/ 1719618 h 1937982"/>
              <a:gd name="connsiteX15" fmla="*/ 6824 w 689212"/>
              <a:gd name="connsiteY15" fmla="*/ 1815152 h 1937982"/>
              <a:gd name="connsiteX16" fmla="*/ 34119 w 689212"/>
              <a:gd name="connsiteY16" fmla="*/ 1869743 h 1937982"/>
              <a:gd name="connsiteX17" fmla="*/ 116006 w 689212"/>
              <a:gd name="connsiteY17" fmla="*/ 1869743 h 1937982"/>
              <a:gd name="connsiteX18" fmla="*/ 279779 w 689212"/>
              <a:gd name="connsiteY18" fmla="*/ 1937982 h 19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9212" h="1937982">
                <a:moveTo>
                  <a:pt x="689212" y="0"/>
                </a:moveTo>
                <a:cubicBezTo>
                  <a:pt x="676701" y="116006"/>
                  <a:pt x="664191" y="232012"/>
                  <a:pt x="634621" y="286603"/>
                </a:cubicBezTo>
                <a:cubicBezTo>
                  <a:pt x="605051" y="341194"/>
                  <a:pt x="550460" y="297976"/>
                  <a:pt x="511791" y="327546"/>
                </a:cubicBezTo>
                <a:cubicBezTo>
                  <a:pt x="473122" y="357116"/>
                  <a:pt x="439003" y="436729"/>
                  <a:pt x="402609" y="464024"/>
                </a:cubicBezTo>
                <a:cubicBezTo>
                  <a:pt x="366215" y="491319"/>
                  <a:pt x="327546" y="477671"/>
                  <a:pt x="293427" y="491319"/>
                </a:cubicBezTo>
                <a:cubicBezTo>
                  <a:pt x="259308" y="504967"/>
                  <a:pt x="225188" y="518615"/>
                  <a:pt x="197893" y="545910"/>
                </a:cubicBezTo>
                <a:cubicBezTo>
                  <a:pt x="170598" y="573205"/>
                  <a:pt x="150126" y="630071"/>
                  <a:pt x="129654" y="655092"/>
                </a:cubicBezTo>
                <a:cubicBezTo>
                  <a:pt x="109182" y="680113"/>
                  <a:pt x="86436" y="677839"/>
                  <a:pt x="75063" y="696036"/>
                </a:cubicBezTo>
                <a:cubicBezTo>
                  <a:pt x="63690" y="714233"/>
                  <a:pt x="45493" y="732430"/>
                  <a:pt x="61415" y="764275"/>
                </a:cubicBezTo>
                <a:cubicBezTo>
                  <a:pt x="77337" y="796120"/>
                  <a:pt x="159224" y="796119"/>
                  <a:pt x="170597" y="887104"/>
                </a:cubicBezTo>
                <a:cubicBezTo>
                  <a:pt x="181970" y="978089"/>
                  <a:pt x="138752" y="1226024"/>
                  <a:pt x="129654" y="1310185"/>
                </a:cubicBezTo>
                <a:cubicBezTo>
                  <a:pt x="120556" y="1394346"/>
                  <a:pt x="131929" y="1367051"/>
                  <a:pt x="116006" y="1392072"/>
                </a:cubicBezTo>
                <a:cubicBezTo>
                  <a:pt x="100084" y="1417093"/>
                  <a:pt x="45492" y="1428465"/>
                  <a:pt x="34119" y="1460310"/>
                </a:cubicBezTo>
                <a:cubicBezTo>
                  <a:pt x="22746" y="1492155"/>
                  <a:pt x="40943" y="1539922"/>
                  <a:pt x="47767" y="1583140"/>
                </a:cubicBezTo>
                <a:cubicBezTo>
                  <a:pt x="54591" y="1626358"/>
                  <a:pt x="81887" y="1680949"/>
                  <a:pt x="75063" y="1719618"/>
                </a:cubicBezTo>
                <a:cubicBezTo>
                  <a:pt x="68239" y="1758287"/>
                  <a:pt x="13648" y="1790131"/>
                  <a:pt x="6824" y="1815152"/>
                </a:cubicBezTo>
                <a:cubicBezTo>
                  <a:pt x="0" y="1840173"/>
                  <a:pt x="15922" y="1860645"/>
                  <a:pt x="34119" y="1869743"/>
                </a:cubicBezTo>
                <a:cubicBezTo>
                  <a:pt x="52316" y="1878842"/>
                  <a:pt x="75063" y="1858370"/>
                  <a:pt x="116006" y="1869743"/>
                </a:cubicBezTo>
                <a:cubicBezTo>
                  <a:pt x="156949" y="1881116"/>
                  <a:pt x="218364" y="1909549"/>
                  <a:pt x="279779" y="1937982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14 Metin kutusu"/>
          <p:cNvSpPr txBox="1">
            <a:spLocks noChangeArrowheads="1"/>
          </p:cNvSpPr>
          <p:nvPr/>
        </p:nvSpPr>
        <p:spPr bwMode="auto">
          <a:xfrm>
            <a:off x="4211638" y="3781425"/>
            <a:ext cx="136842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b="1" dirty="0"/>
              <a:t> </a:t>
            </a:r>
            <a:r>
              <a:rPr lang="tr-TR" b="1" dirty="0" smtClean="0"/>
              <a:t>  </a:t>
            </a:r>
            <a:r>
              <a:rPr lang="tr-TR" b="1" dirty="0">
                <a:latin typeface="+mj-lt"/>
              </a:rPr>
              <a:t>: </a:t>
            </a:r>
            <a:r>
              <a:rPr lang="tr-TR" b="1" dirty="0" smtClean="0">
                <a:latin typeface="+mj-lt"/>
              </a:rPr>
              <a:t>736.825</a:t>
            </a:r>
            <a:endParaRPr lang="tr-TR" b="1" dirty="0">
              <a:latin typeface="+mj-lt"/>
            </a:endParaRPr>
          </a:p>
        </p:txBody>
      </p:sp>
      <p:sp>
        <p:nvSpPr>
          <p:cNvPr id="16" name="15 Metin kutusu"/>
          <p:cNvSpPr txBox="1">
            <a:spLocks noChangeArrowheads="1"/>
          </p:cNvSpPr>
          <p:nvPr/>
        </p:nvSpPr>
        <p:spPr bwMode="auto">
          <a:xfrm>
            <a:off x="179388" y="4292600"/>
            <a:ext cx="5400675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b="1" dirty="0">
                <a:latin typeface="+mj-lt"/>
              </a:rPr>
              <a:t>ÇİFT HATLAR</a:t>
            </a:r>
            <a:r>
              <a:rPr lang="tr-TR" sz="1600" b="1" dirty="0"/>
              <a:t>  </a:t>
            </a:r>
            <a:r>
              <a:rPr lang="tr-TR" sz="1600" b="1" dirty="0" smtClean="0"/>
              <a:t>      </a:t>
            </a:r>
            <a:r>
              <a:rPr lang="tr-TR" sz="1400" b="1" dirty="0" smtClean="0">
                <a:solidFill>
                  <a:srgbClr val="002060"/>
                </a:solidFill>
                <a:latin typeface="+mj-lt"/>
              </a:rPr>
              <a:t>ELEKTRİKLİ    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:  </a:t>
            </a:r>
            <a:r>
              <a:rPr lang="tr-TR" sz="1400" b="1" dirty="0" smtClean="0">
                <a:solidFill>
                  <a:srgbClr val="002060"/>
                </a:solidFill>
                <a:latin typeface="+mj-lt"/>
              </a:rPr>
              <a:t>381.451</a:t>
            </a:r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                </a:t>
            </a:r>
            <a:r>
              <a:rPr lang="tr-TR" sz="1600" b="1" dirty="0" smtClean="0"/>
              <a:t>: 381.451  </a:t>
            </a:r>
            <a:endParaRPr lang="tr-TR" sz="1600" b="1" dirty="0"/>
          </a:p>
        </p:txBody>
      </p:sp>
      <p:sp>
        <p:nvSpPr>
          <p:cNvPr id="17" name="16 Serbest Form"/>
          <p:cNvSpPr/>
          <p:nvPr/>
        </p:nvSpPr>
        <p:spPr>
          <a:xfrm>
            <a:off x="4408488" y="2947988"/>
            <a:ext cx="258762" cy="204787"/>
          </a:xfrm>
          <a:custGeom>
            <a:avLst/>
            <a:gdLst>
              <a:gd name="connsiteX0" fmla="*/ 0 w 259307"/>
              <a:gd name="connsiteY0" fmla="*/ 0 h 204717"/>
              <a:gd name="connsiteX1" fmla="*/ 81886 w 259307"/>
              <a:gd name="connsiteY1" fmla="*/ 177421 h 204717"/>
              <a:gd name="connsiteX2" fmla="*/ 163773 w 259307"/>
              <a:gd name="connsiteY2" fmla="*/ 163774 h 204717"/>
              <a:gd name="connsiteX3" fmla="*/ 259307 w 259307"/>
              <a:gd name="connsiteY3" fmla="*/ 95535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07" h="204717">
                <a:moveTo>
                  <a:pt x="0" y="0"/>
                </a:moveTo>
                <a:cubicBezTo>
                  <a:pt x="27295" y="75062"/>
                  <a:pt x="54591" y="150125"/>
                  <a:pt x="81886" y="177421"/>
                </a:cubicBezTo>
                <a:cubicBezTo>
                  <a:pt x="109181" y="204717"/>
                  <a:pt x="134203" y="177422"/>
                  <a:pt x="163773" y="163774"/>
                </a:cubicBezTo>
                <a:cubicBezTo>
                  <a:pt x="193343" y="150126"/>
                  <a:pt x="226325" y="122830"/>
                  <a:pt x="259307" y="95535"/>
                </a:cubicBezTo>
              </a:path>
            </a:pathLst>
          </a:custGeom>
          <a:ln w="6350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4818063" y="3098800"/>
            <a:ext cx="2087562" cy="769938"/>
          </a:xfrm>
          <a:custGeom>
            <a:avLst/>
            <a:gdLst>
              <a:gd name="connsiteX0" fmla="*/ 0 w 2088107"/>
              <a:gd name="connsiteY0" fmla="*/ 0 h 771098"/>
              <a:gd name="connsiteX1" fmla="*/ 109182 w 2088107"/>
              <a:gd name="connsiteY1" fmla="*/ 122830 h 771098"/>
              <a:gd name="connsiteX2" fmla="*/ 177421 w 2088107"/>
              <a:gd name="connsiteY2" fmla="*/ 150125 h 771098"/>
              <a:gd name="connsiteX3" fmla="*/ 218364 w 2088107"/>
              <a:gd name="connsiteY3" fmla="*/ 232012 h 771098"/>
              <a:gd name="connsiteX4" fmla="*/ 300250 w 2088107"/>
              <a:gd name="connsiteY4" fmla="*/ 259307 h 771098"/>
              <a:gd name="connsiteX5" fmla="*/ 504967 w 2088107"/>
              <a:gd name="connsiteY5" fmla="*/ 504967 h 771098"/>
              <a:gd name="connsiteX6" fmla="*/ 627797 w 2088107"/>
              <a:gd name="connsiteY6" fmla="*/ 504967 h 771098"/>
              <a:gd name="connsiteX7" fmla="*/ 805218 w 2088107"/>
              <a:gd name="connsiteY7" fmla="*/ 504967 h 771098"/>
              <a:gd name="connsiteX8" fmla="*/ 955343 w 2088107"/>
              <a:gd name="connsiteY8" fmla="*/ 504967 h 771098"/>
              <a:gd name="connsiteX9" fmla="*/ 1146412 w 2088107"/>
              <a:gd name="connsiteY9" fmla="*/ 559558 h 771098"/>
              <a:gd name="connsiteX10" fmla="*/ 1337480 w 2088107"/>
              <a:gd name="connsiteY10" fmla="*/ 545910 h 771098"/>
              <a:gd name="connsiteX11" fmla="*/ 1419367 w 2088107"/>
              <a:gd name="connsiteY11" fmla="*/ 586854 h 771098"/>
              <a:gd name="connsiteX12" fmla="*/ 1705970 w 2088107"/>
              <a:gd name="connsiteY12" fmla="*/ 723331 h 771098"/>
              <a:gd name="connsiteX13" fmla="*/ 1910686 w 2088107"/>
              <a:gd name="connsiteY13" fmla="*/ 764274 h 771098"/>
              <a:gd name="connsiteX14" fmla="*/ 2088107 w 2088107"/>
              <a:gd name="connsiteY14" fmla="*/ 764274 h 77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8107" h="771098">
                <a:moveTo>
                  <a:pt x="0" y="0"/>
                </a:moveTo>
                <a:cubicBezTo>
                  <a:pt x="39806" y="48904"/>
                  <a:pt x="79612" y="97809"/>
                  <a:pt x="109182" y="122830"/>
                </a:cubicBezTo>
                <a:cubicBezTo>
                  <a:pt x="138752" y="147851"/>
                  <a:pt x="159224" y="131928"/>
                  <a:pt x="177421" y="150125"/>
                </a:cubicBezTo>
                <a:cubicBezTo>
                  <a:pt x="195618" y="168322"/>
                  <a:pt x="197893" y="213815"/>
                  <a:pt x="218364" y="232012"/>
                </a:cubicBezTo>
                <a:cubicBezTo>
                  <a:pt x="238836" y="250209"/>
                  <a:pt x="252483" y="213814"/>
                  <a:pt x="300250" y="259307"/>
                </a:cubicBezTo>
                <a:cubicBezTo>
                  <a:pt x="348017" y="304800"/>
                  <a:pt x="450376" y="464024"/>
                  <a:pt x="504967" y="504967"/>
                </a:cubicBezTo>
                <a:cubicBezTo>
                  <a:pt x="559558" y="545910"/>
                  <a:pt x="627797" y="504967"/>
                  <a:pt x="627797" y="504967"/>
                </a:cubicBezTo>
                <a:lnTo>
                  <a:pt x="805218" y="504967"/>
                </a:lnTo>
                <a:cubicBezTo>
                  <a:pt x="859809" y="504967"/>
                  <a:pt x="898477" y="495869"/>
                  <a:pt x="955343" y="504967"/>
                </a:cubicBezTo>
                <a:cubicBezTo>
                  <a:pt x="1012209" y="514065"/>
                  <a:pt x="1082722" y="552734"/>
                  <a:pt x="1146412" y="559558"/>
                </a:cubicBezTo>
                <a:cubicBezTo>
                  <a:pt x="1210102" y="566382"/>
                  <a:pt x="1291988" y="541361"/>
                  <a:pt x="1337480" y="545910"/>
                </a:cubicBezTo>
                <a:cubicBezTo>
                  <a:pt x="1382973" y="550459"/>
                  <a:pt x="1419367" y="586854"/>
                  <a:pt x="1419367" y="586854"/>
                </a:cubicBezTo>
                <a:cubicBezTo>
                  <a:pt x="1480782" y="616424"/>
                  <a:pt x="1624084" y="693761"/>
                  <a:pt x="1705970" y="723331"/>
                </a:cubicBezTo>
                <a:cubicBezTo>
                  <a:pt x="1787856" y="752901"/>
                  <a:pt x="1846996" y="757450"/>
                  <a:pt x="1910686" y="764274"/>
                </a:cubicBezTo>
                <a:cubicBezTo>
                  <a:pt x="1974376" y="771098"/>
                  <a:pt x="2031241" y="767686"/>
                  <a:pt x="2088107" y="764274"/>
                </a:cubicBezTo>
              </a:path>
            </a:pathLst>
          </a:custGeom>
          <a:ln w="6350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6523038" y="5842000"/>
            <a:ext cx="382587" cy="190500"/>
          </a:xfrm>
          <a:custGeom>
            <a:avLst/>
            <a:gdLst>
              <a:gd name="connsiteX0" fmla="*/ 0 w 382137"/>
              <a:gd name="connsiteY0" fmla="*/ 0 h 191068"/>
              <a:gd name="connsiteX1" fmla="*/ 109182 w 382137"/>
              <a:gd name="connsiteY1" fmla="*/ 54591 h 191068"/>
              <a:gd name="connsiteX2" fmla="*/ 259307 w 382137"/>
              <a:gd name="connsiteY2" fmla="*/ 122830 h 191068"/>
              <a:gd name="connsiteX3" fmla="*/ 382137 w 382137"/>
              <a:gd name="connsiteY3" fmla="*/ 191068 h 1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" h="191068">
                <a:moveTo>
                  <a:pt x="0" y="0"/>
                </a:moveTo>
                <a:cubicBezTo>
                  <a:pt x="32982" y="17059"/>
                  <a:pt x="65964" y="34119"/>
                  <a:pt x="109182" y="54591"/>
                </a:cubicBezTo>
                <a:cubicBezTo>
                  <a:pt x="152400" y="75063"/>
                  <a:pt x="213815" y="100084"/>
                  <a:pt x="259307" y="122830"/>
                </a:cubicBezTo>
                <a:cubicBezTo>
                  <a:pt x="304799" y="145576"/>
                  <a:pt x="343468" y="168322"/>
                  <a:pt x="382137" y="191068"/>
                </a:cubicBezTo>
              </a:path>
            </a:pathLst>
          </a:custGeom>
          <a:ln w="6350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1" name="20 Metin kutusu"/>
          <p:cNvSpPr txBox="1">
            <a:spLocks noChangeArrowheads="1"/>
          </p:cNvSpPr>
          <p:nvPr/>
        </p:nvSpPr>
        <p:spPr bwMode="auto">
          <a:xfrm>
            <a:off x="179388" y="4652963"/>
            <a:ext cx="5400675" cy="33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1600" b="1" dirty="0" smtClean="0">
                <a:solidFill>
                  <a:srgbClr val="002060"/>
                </a:solidFill>
              </a:rPr>
              <a:t>HATTI  </a:t>
            </a:r>
            <a:r>
              <a:rPr lang="tr-TR" sz="1600" b="1" dirty="0">
                <a:solidFill>
                  <a:srgbClr val="002060"/>
                </a:solidFill>
              </a:rPr>
              <a:t>CARİ (TOPLAM )                           </a:t>
            </a:r>
            <a:r>
              <a:rPr lang="tr-TR" sz="1600" b="1" dirty="0" smtClean="0">
                <a:solidFill>
                  <a:srgbClr val="002060"/>
                </a:solidFill>
              </a:rPr>
              <a:t>      : 1.118.276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23" name="22 Metin kutusu"/>
          <p:cNvSpPr txBox="1">
            <a:spLocks noChangeArrowheads="1"/>
          </p:cNvSpPr>
          <p:nvPr/>
        </p:nvSpPr>
        <p:spPr bwMode="auto">
          <a:xfrm>
            <a:off x="179388" y="5013325"/>
            <a:ext cx="5400675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1600" b="1" dirty="0"/>
              <a:t> </a:t>
            </a:r>
            <a:r>
              <a:rPr lang="tr-TR" sz="1600" b="1" dirty="0" smtClean="0">
                <a:solidFill>
                  <a:srgbClr val="002060"/>
                </a:solidFill>
              </a:rPr>
              <a:t>TALİ  </a:t>
            </a:r>
            <a:r>
              <a:rPr lang="tr-TR" sz="1600" b="1" dirty="0">
                <a:solidFill>
                  <a:srgbClr val="002060"/>
                </a:solidFill>
              </a:rPr>
              <a:t>HATLAR                                  </a:t>
            </a:r>
            <a:r>
              <a:rPr lang="tr-TR" sz="1600" b="1" dirty="0" smtClean="0">
                <a:solidFill>
                  <a:srgbClr val="002060"/>
                </a:solidFill>
              </a:rPr>
              <a:t>             </a:t>
            </a:r>
            <a:r>
              <a:rPr lang="tr-TR" sz="1600" b="1" dirty="0">
                <a:solidFill>
                  <a:srgbClr val="002060"/>
                </a:solidFill>
              </a:rPr>
              <a:t>:  </a:t>
            </a:r>
            <a:r>
              <a:rPr lang="tr-TR" sz="1600" b="1" dirty="0" smtClean="0">
                <a:solidFill>
                  <a:srgbClr val="002060"/>
                </a:solidFill>
              </a:rPr>
              <a:t>182.226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24" name="23 Metin kutusu"/>
          <p:cNvSpPr txBox="1">
            <a:spLocks noChangeArrowheads="1"/>
          </p:cNvSpPr>
          <p:nvPr/>
        </p:nvSpPr>
        <p:spPr bwMode="auto">
          <a:xfrm>
            <a:off x="179388" y="5373688"/>
            <a:ext cx="5400675" cy="33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1600" b="1" dirty="0"/>
              <a:t> </a:t>
            </a:r>
            <a:r>
              <a:rPr lang="tr-TR" sz="1600" b="1" dirty="0">
                <a:solidFill>
                  <a:srgbClr val="002060"/>
                </a:solidFill>
              </a:rPr>
              <a:t>İLTİSAK HATLARI                                  </a:t>
            </a:r>
            <a:r>
              <a:rPr lang="tr-TR" sz="1600" b="1" dirty="0" smtClean="0">
                <a:solidFill>
                  <a:srgbClr val="002060"/>
                </a:solidFill>
              </a:rPr>
              <a:t>       </a:t>
            </a:r>
            <a:r>
              <a:rPr lang="tr-TR" sz="1600" b="1" dirty="0">
                <a:solidFill>
                  <a:srgbClr val="002060"/>
                </a:solidFill>
              </a:rPr>
              <a:t>:    </a:t>
            </a:r>
            <a:r>
              <a:rPr lang="tr-TR" sz="1600" b="1" dirty="0" smtClean="0">
                <a:solidFill>
                  <a:srgbClr val="002060"/>
                </a:solidFill>
              </a:rPr>
              <a:t>89.205    </a:t>
            </a:r>
            <a:endParaRPr lang="tr-TR" sz="1600" b="1" dirty="0">
              <a:solidFill>
                <a:srgbClr val="002060"/>
              </a:solidFill>
            </a:endParaRPr>
          </a:p>
        </p:txBody>
      </p:sp>
      <p:sp>
        <p:nvSpPr>
          <p:cNvPr id="25" name="24 Metin kutusu"/>
          <p:cNvSpPr txBox="1">
            <a:spLocks noChangeArrowheads="1"/>
          </p:cNvSpPr>
          <p:nvPr/>
        </p:nvSpPr>
        <p:spPr bwMode="auto">
          <a:xfrm>
            <a:off x="179512" y="6341258"/>
            <a:ext cx="540072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2000" b="1" dirty="0"/>
              <a:t>         </a:t>
            </a:r>
            <a:r>
              <a:rPr lang="tr-TR" b="1" dirty="0" smtClean="0"/>
              <a:t>GENEL   TOPLAM   =       1.434.007  Metre</a:t>
            </a:r>
            <a:endParaRPr lang="tr-TR" b="1" dirty="0"/>
          </a:p>
        </p:txBody>
      </p:sp>
      <p:pic>
        <p:nvPicPr>
          <p:cNvPr id="164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26 Dikdörtgen"/>
          <p:cNvSpPr>
            <a:spLocks noChangeArrowheads="1"/>
          </p:cNvSpPr>
          <p:nvPr/>
        </p:nvSpPr>
        <p:spPr bwMode="auto">
          <a:xfrm>
            <a:off x="2195513" y="188913"/>
            <a:ext cx="540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chemeClr val="bg1"/>
                </a:solidFill>
              </a:rPr>
              <a:t>TCDD 1.BÖLGE MÜDÜRLÜĞÜ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chemeClr val="bg1"/>
                </a:solidFill>
              </a:rPr>
              <a:t>GENEL </a:t>
            </a:r>
            <a:r>
              <a:rPr lang="tr-TR" altLang="tr-TR" sz="1800" dirty="0">
                <a:solidFill>
                  <a:schemeClr val="bg1"/>
                </a:solidFill>
              </a:rPr>
              <a:t>HAT BİLGİLERİ</a:t>
            </a:r>
          </a:p>
        </p:txBody>
      </p:sp>
      <p:sp>
        <p:nvSpPr>
          <p:cNvPr id="26" name="25 Metin kutusu"/>
          <p:cNvSpPr txBox="1">
            <a:spLocks noChangeArrowheads="1"/>
          </p:cNvSpPr>
          <p:nvPr/>
        </p:nvSpPr>
        <p:spPr bwMode="auto">
          <a:xfrm>
            <a:off x="179388" y="5732463"/>
            <a:ext cx="540067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1600" b="1" dirty="0"/>
              <a:t> </a:t>
            </a:r>
            <a:r>
              <a:rPr lang="tr-TR" sz="1600" b="1" dirty="0" err="1" smtClean="0">
                <a:solidFill>
                  <a:srgbClr val="002060"/>
                </a:solidFill>
              </a:rPr>
              <a:t>YHT’nin</a:t>
            </a:r>
            <a:r>
              <a:rPr lang="tr-TR" sz="1600" b="1" dirty="0" smtClean="0">
                <a:solidFill>
                  <a:srgbClr val="002060"/>
                </a:solidFill>
              </a:rPr>
              <a:t> Geçtiği Hat Uzunluğu    :  277 Km</a:t>
            </a:r>
          </a:p>
          <a:p>
            <a:pPr eaLnBrk="1" hangingPunct="1">
              <a:defRPr/>
            </a:pPr>
            <a:r>
              <a:rPr lang="tr-TR" sz="1600" b="1" dirty="0" smtClean="0">
                <a:solidFill>
                  <a:srgbClr val="002060"/>
                </a:solidFill>
              </a:rPr>
              <a:t>Toplam YHT Uzunluğu                  :  44.300 </a:t>
            </a:r>
            <a:r>
              <a:rPr lang="tr-TR" sz="1600" b="1" dirty="0" err="1" smtClean="0">
                <a:solidFill>
                  <a:srgbClr val="002060"/>
                </a:solidFill>
              </a:rPr>
              <a:t>Mt</a:t>
            </a:r>
            <a:r>
              <a:rPr lang="tr-TR" sz="1600" b="1" dirty="0" smtClean="0">
                <a:solidFill>
                  <a:srgbClr val="002060"/>
                </a:solidFill>
              </a:rPr>
              <a:t>.</a:t>
            </a:r>
            <a:endParaRPr lang="tr-TR" sz="1600" b="1" dirty="0">
              <a:solidFill>
                <a:srgbClr val="002060"/>
              </a:solidFill>
            </a:endParaRPr>
          </a:p>
        </p:txBody>
      </p:sp>
      <p:cxnSp>
        <p:nvCxnSpPr>
          <p:cNvPr id="29" name="28 Düz Bağlayıcı"/>
          <p:cNvCxnSpPr>
            <a:endCxn id="18" idx="13"/>
          </p:cNvCxnSpPr>
          <p:nvPr/>
        </p:nvCxnSpPr>
        <p:spPr>
          <a:xfrm>
            <a:off x="6227763" y="3716338"/>
            <a:ext cx="500062" cy="14605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>
            <a:stCxn id="14" idx="1"/>
          </p:cNvCxnSpPr>
          <p:nvPr/>
        </p:nvCxnSpPr>
        <p:spPr>
          <a:xfrm flipH="1">
            <a:off x="6588125" y="4176713"/>
            <a:ext cx="277813" cy="40481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Bağlayıcı"/>
          <p:cNvCxnSpPr/>
          <p:nvPr/>
        </p:nvCxnSpPr>
        <p:spPr>
          <a:xfrm flipV="1">
            <a:off x="6372225" y="4511675"/>
            <a:ext cx="212725" cy="114935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/>
          <p:nvPr/>
        </p:nvCxnSpPr>
        <p:spPr>
          <a:xfrm>
            <a:off x="6372225" y="5661025"/>
            <a:ext cx="647700" cy="4318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Bağlayıcı"/>
          <p:cNvCxnSpPr/>
          <p:nvPr/>
        </p:nvCxnSpPr>
        <p:spPr>
          <a:xfrm flipH="1">
            <a:off x="6875463" y="3860800"/>
            <a:ext cx="41275" cy="32861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78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34925" y="38100"/>
            <a:ext cx="910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 altLang="tr-TR">
                <a:solidFill>
                  <a:schemeClr val="bg1"/>
                </a:solidFill>
              </a:rPr>
              <a:t>1 BÖLGE DAHİLİNDEKİ 10 GAR MÜDÜRLÜKLERİ</a:t>
            </a:r>
          </a:p>
        </p:txBody>
      </p:sp>
      <p:pic>
        <p:nvPicPr>
          <p:cNvPr id="23556" name="5 Resim" descr="Resim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9 Serbest Form"/>
          <p:cNvSpPr/>
          <p:nvPr/>
        </p:nvSpPr>
        <p:spPr>
          <a:xfrm>
            <a:off x="2857500" y="2933750"/>
            <a:ext cx="1006475" cy="377825"/>
          </a:xfrm>
          <a:custGeom>
            <a:avLst/>
            <a:gdLst>
              <a:gd name="connsiteX0" fmla="*/ 0 w 1005840"/>
              <a:gd name="connsiteY0" fmla="*/ 123190 h 378460"/>
              <a:gd name="connsiteX1" fmla="*/ 45720 w 1005840"/>
              <a:gd name="connsiteY1" fmla="*/ 260350 h 378460"/>
              <a:gd name="connsiteX2" fmla="*/ 106680 w 1005840"/>
              <a:gd name="connsiteY2" fmla="*/ 336550 h 378460"/>
              <a:gd name="connsiteX3" fmla="*/ 220980 w 1005840"/>
              <a:gd name="connsiteY3" fmla="*/ 374650 h 378460"/>
              <a:gd name="connsiteX4" fmla="*/ 320040 w 1005840"/>
              <a:gd name="connsiteY4" fmla="*/ 359410 h 378460"/>
              <a:gd name="connsiteX5" fmla="*/ 510540 w 1005840"/>
              <a:gd name="connsiteY5" fmla="*/ 275590 h 378460"/>
              <a:gd name="connsiteX6" fmla="*/ 617220 w 1005840"/>
              <a:gd name="connsiteY6" fmla="*/ 207010 h 378460"/>
              <a:gd name="connsiteX7" fmla="*/ 754380 w 1005840"/>
              <a:gd name="connsiteY7" fmla="*/ 100330 h 378460"/>
              <a:gd name="connsiteX8" fmla="*/ 838200 w 1005840"/>
              <a:gd name="connsiteY8" fmla="*/ 54610 h 378460"/>
              <a:gd name="connsiteX9" fmla="*/ 952500 w 1005840"/>
              <a:gd name="connsiteY9" fmla="*/ 8890 h 378460"/>
              <a:gd name="connsiteX10" fmla="*/ 998220 w 1005840"/>
              <a:gd name="connsiteY10" fmla="*/ 1270 h 378460"/>
              <a:gd name="connsiteX11" fmla="*/ 998220 w 1005840"/>
              <a:gd name="connsiteY11" fmla="*/ 8890 h 37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840" h="378460">
                <a:moveTo>
                  <a:pt x="0" y="123190"/>
                </a:moveTo>
                <a:cubicBezTo>
                  <a:pt x="13970" y="173990"/>
                  <a:pt x="27940" y="224790"/>
                  <a:pt x="45720" y="260350"/>
                </a:cubicBezTo>
                <a:cubicBezTo>
                  <a:pt x="63500" y="295910"/>
                  <a:pt x="77470" y="317500"/>
                  <a:pt x="106680" y="336550"/>
                </a:cubicBezTo>
                <a:cubicBezTo>
                  <a:pt x="135890" y="355600"/>
                  <a:pt x="185420" y="370840"/>
                  <a:pt x="220980" y="374650"/>
                </a:cubicBezTo>
                <a:cubicBezTo>
                  <a:pt x="256540" y="378460"/>
                  <a:pt x="271780" y="375920"/>
                  <a:pt x="320040" y="359410"/>
                </a:cubicBezTo>
                <a:cubicBezTo>
                  <a:pt x="368300" y="342900"/>
                  <a:pt x="461010" y="300990"/>
                  <a:pt x="510540" y="275590"/>
                </a:cubicBezTo>
                <a:cubicBezTo>
                  <a:pt x="560070" y="250190"/>
                  <a:pt x="576580" y="236220"/>
                  <a:pt x="617220" y="207010"/>
                </a:cubicBezTo>
                <a:cubicBezTo>
                  <a:pt x="657860" y="177800"/>
                  <a:pt x="717550" y="125730"/>
                  <a:pt x="754380" y="100330"/>
                </a:cubicBezTo>
                <a:cubicBezTo>
                  <a:pt x="791210" y="74930"/>
                  <a:pt x="805180" y="69850"/>
                  <a:pt x="838200" y="54610"/>
                </a:cubicBezTo>
                <a:cubicBezTo>
                  <a:pt x="871220" y="39370"/>
                  <a:pt x="925830" y="17780"/>
                  <a:pt x="952500" y="8890"/>
                </a:cubicBezTo>
                <a:cubicBezTo>
                  <a:pt x="979170" y="0"/>
                  <a:pt x="990600" y="1270"/>
                  <a:pt x="998220" y="1270"/>
                </a:cubicBezTo>
                <a:cubicBezTo>
                  <a:pt x="1005840" y="1270"/>
                  <a:pt x="1002030" y="5080"/>
                  <a:pt x="998220" y="8890"/>
                </a:cubicBezTo>
              </a:path>
            </a:pathLst>
          </a:custGeom>
          <a:ln w="44450"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/>
          <p:cNvSpPr/>
          <p:nvPr/>
        </p:nvSpPr>
        <p:spPr>
          <a:xfrm>
            <a:off x="3892550" y="2938512"/>
            <a:ext cx="1346200" cy="711200"/>
          </a:xfrm>
          <a:custGeom>
            <a:avLst/>
            <a:gdLst>
              <a:gd name="connsiteX0" fmla="*/ 0 w 1346200"/>
              <a:gd name="connsiteY0" fmla="*/ 0 h 711200"/>
              <a:gd name="connsiteX1" fmla="*/ 63500 w 1346200"/>
              <a:gd name="connsiteY1" fmla="*/ 25400 h 711200"/>
              <a:gd name="connsiteX2" fmla="*/ 114300 w 1346200"/>
              <a:gd name="connsiteY2" fmla="*/ 57150 h 711200"/>
              <a:gd name="connsiteX3" fmla="*/ 165100 w 1346200"/>
              <a:gd name="connsiteY3" fmla="*/ 95250 h 711200"/>
              <a:gd name="connsiteX4" fmla="*/ 222250 w 1346200"/>
              <a:gd name="connsiteY4" fmla="*/ 139700 h 711200"/>
              <a:gd name="connsiteX5" fmla="*/ 228600 w 1346200"/>
              <a:gd name="connsiteY5" fmla="*/ 165100 h 711200"/>
              <a:gd name="connsiteX6" fmla="*/ 292100 w 1346200"/>
              <a:gd name="connsiteY6" fmla="*/ 152400 h 711200"/>
              <a:gd name="connsiteX7" fmla="*/ 342900 w 1346200"/>
              <a:gd name="connsiteY7" fmla="*/ 152400 h 711200"/>
              <a:gd name="connsiteX8" fmla="*/ 387350 w 1346200"/>
              <a:gd name="connsiteY8" fmla="*/ 222250 h 711200"/>
              <a:gd name="connsiteX9" fmla="*/ 425450 w 1346200"/>
              <a:gd name="connsiteY9" fmla="*/ 254000 h 711200"/>
              <a:gd name="connsiteX10" fmla="*/ 444500 w 1346200"/>
              <a:gd name="connsiteY10" fmla="*/ 285750 h 711200"/>
              <a:gd name="connsiteX11" fmla="*/ 469900 w 1346200"/>
              <a:gd name="connsiteY11" fmla="*/ 304800 h 711200"/>
              <a:gd name="connsiteX12" fmla="*/ 552450 w 1346200"/>
              <a:gd name="connsiteY12" fmla="*/ 260350 h 711200"/>
              <a:gd name="connsiteX13" fmla="*/ 628650 w 1346200"/>
              <a:gd name="connsiteY13" fmla="*/ 241300 h 711200"/>
              <a:gd name="connsiteX14" fmla="*/ 679450 w 1346200"/>
              <a:gd name="connsiteY14" fmla="*/ 247650 h 711200"/>
              <a:gd name="connsiteX15" fmla="*/ 711200 w 1346200"/>
              <a:gd name="connsiteY15" fmla="*/ 254000 h 711200"/>
              <a:gd name="connsiteX16" fmla="*/ 762000 w 1346200"/>
              <a:gd name="connsiteY16" fmla="*/ 279400 h 711200"/>
              <a:gd name="connsiteX17" fmla="*/ 819150 w 1346200"/>
              <a:gd name="connsiteY17" fmla="*/ 393700 h 711200"/>
              <a:gd name="connsiteX18" fmla="*/ 869950 w 1346200"/>
              <a:gd name="connsiteY18" fmla="*/ 469900 h 711200"/>
              <a:gd name="connsiteX19" fmla="*/ 933450 w 1346200"/>
              <a:gd name="connsiteY19" fmla="*/ 514350 h 711200"/>
              <a:gd name="connsiteX20" fmla="*/ 965200 w 1346200"/>
              <a:gd name="connsiteY20" fmla="*/ 476250 h 711200"/>
              <a:gd name="connsiteX21" fmla="*/ 952500 w 1346200"/>
              <a:gd name="connsiteY21" fmla="*/ 419100 h 711200"/>
              <a:gd name="connsiteX22" fmla="*/ 965200 w 1346200"/>
              <a:gd name="connsiteY22" fmla="*/ 393700 h 711200"/>
              <a:gd name="connsiteX23" fmla="*/ 1009650 w 1346200"/>
              <a:gd name="connsiteY23" fmla="*/ 381000 h 711200"/>
              <a:gd name="connsiteX24" fmla="*/ 1073150 w 1346200"/>
              <a:gd name="connsiteY24" fmla="*/ 400050 h 711200"/>
              <a:gd name="connsiteX25" fmla="*/ 1130300 w 1346200"/>
              <a:gd name="connsiteY25" fmla="*/ 533400 h 711200"/>
              <a:gd name="connsiteX26" fmla="*/ 1181100 w 1346200"/>
              <a:gd name="connsiteY26" fmla="*/ 577850 h 711200"/>
              <a:gd name="connsiteX27" fmla="*/ 1231900 w 1346200"/>
              <a:gd name="connsiteY27" fmla="*/ 603250 h 711200"/>
              <a:gd name="connsiteX28" fmla="*/ 1263650 w 1346200"/>
              <a:gd name="connsiteY28" fmla="*/ 615950 h 711200"/>
              <a:gd name="connsiteX29" fmla="*/ 1308100 w 1346200"/>
              <a:gd name="connsiteY29" fmla="*/ 628650 h 711200"/>
              <a:gd name="connsiteX30" fmla="*/ 1339850 w 1346200"/>
              <a:gd name="connsiteY30" fmla="*/ 673100 h 711200"/>
              <a:gd name="connsiteX31" fmla="*/ 1346200 w 1346200"/>
              <a:gd name="connsiteY3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46200" h="711200">
                <a:moveTo>
                  <a:pt x="0" y="0"/>
                </a:moveTo>
                <a:cubicBezTo>
                  <a:pt x="22225" y="7937"/>
                  <a:pt x="44450" y="15875"/>
                  <a:pt x="63500" y="25400"/>
                </a:cubicBezTo>
                <a:cubicBezTo>
                  <a:pt x="82550" y="34925"/>
                  <a:pt x="97367" y="45508"/>
                  <a:pt x="114300" y="57150"/>
                </a:cubicBezTo>
                <a:cubicBezTo>
                  <a:pt x="131233" y="68792"/>
                  <a:pt x="147108" y="81492"/>
                  <a:pt x="165100" y="95250"/>
                </a:cubicBezTo>
                <a:cubicBezTo>
                  <a:pt x="183092" y="109008"/>
                  <a:pt x="211667" y="128058"/>
                  <a:pt x="222250" y="139700"/>
                </a:cubicBezTo>
                <a:cubicBezTo>
                  <a:pt x="232833" y="151342"/>
                  <a:pt x="216958" y="162983"/>
                  <a:pt x="228600" y="165100"/>
                </a:cubicBezTo>
                <a:cubicBezTo>
                  <a:pt x="240242" y="167217"/>
                  <a:pt x="273050" y="154517"/>
                  <a:pt x="292100" y="152400"/>
                </a:cubicBezTo>
                <a:cubicBezTo>
                  <a:pt x="311150" y="150283"/>
                  <a:pt x="327025" y="140758"/>
                  <a:pt x="342900" y="152400"/>
                </a:cubicBezTo>
                <a:cubicBezTo>
                  <a:pt x="358775" y="164042"/>
                  <a:pt x="373592" y="205317"/>
                  <a:pt x="387350" y="222250"/>
                </a:cubicBezTo>
                <a:cubicBezTo>
                  <a:pt x="401108" y="239183"/>
                  <a:pt x="415925" y="243417"/>
                  <a:pt x="425450" y="254000"/>
                </a:cubicBezTo>
                <a:cubicBezTo>
                  <a:pt x="434975" y="264583"/>
                  <a:pt x="437092" y="277283"/>
                  <a:pt x="444500" y="285750"/>
                </a:cubicBezTo>
                <a:cubicBezTo>
                  <a:pt x="451908" y="294217"/>
                  <a:pt x="451908" y="309033"/>
                  <a:pt x="469900" y="304800"/>
                </a:cubicBezTo>
                <a:cubicBezTo>
                  <a:pt x="487892" y="300567"/>
                  <a:pt x="525992" y="270933"/>
                  <a:pt x="552450" y="260350"/>
                </a:cubicBezTo>
                <a:cubicBezTo>
                  <a:pt x="578908" y="249767"/>
                  <a:pt x="607483" y="243417"/>
                  <a:pt x="628650" y="241300"/>
                </a:cubicBezTo>
                <a:cubicBezTo>
                  <a:pt x="649817" y="239183"/>
                  <a:pt x="665692" y="245533"/>
                  <a:pt x="679450" y="247650"/>
                </a:cubicBezTo>
                <a:cubicBezTo>
                  <a:pt x="693208" y="249767"/>
                  <a:pt x="697442" y="248708"/>
                  <a:pt x="711200" y="254000"/>
                </a:cubicBezTo>
                <a:cubicBezTo>
                  <a:pt x="724958" y="259292"/>
                  <a:pt x="744008" y="256117"/>
                  <a:pt x="762000" y="279400"/>
                </a:cubicBezTo>
                <a:cubicBezTo>
                  <a:pt x="779992" y="302683"/>
                  <a:pt x="801158" y="361950"/>
                  <a:pt x="819150" y="393700"/>
                </a:cubicBezTo>
                <a:cubicBezTo>
                  <a:pt x="837142" y="425450"/>
                  <a:pt x="850900" y="449792"/>
                  <a:pt x="869950" y="469900"/>
                </a:cubicBezTo>
                <a:cubicBezTo>
                  <a:pt x="889000" y="490008"/>
                  <a:pt x="917575" y="513292"/>
                  <a:pt x="933450" y="514350"/>
                </a:cubicBezTo>
                <a:cubicBezTo>
                  <a:pt x="949325" y="515408"/>
                  <a:pt x="962025" y="492125"/>
                  <a:pt x="965200" y="476250"/>
                </a:cubicBezTo>
                <a:cubicBezTo>
                  <a:pt x="968375" y="460375"/>
                  <a:pt x="952500" y="432858"/>
                  <a:pt x="952500" y="419100"/>
                </a:cubicBezTo>
                <a:cubicBezTo>
                  <a:pt x="952500" y="405342"/>
                  <a:pt x="955675" y="400050"/>
                  <a:pt x="965200" y="393700"/>
                </a:cubicBezTo>
                <a:cubicBezTo>
                  <a:pt x="974725" y="387350"/>
                  <a:pt x="991659" y="379942"/>
                  <a:pt x="1009650" y="381000"/>
                </a:cubicBezTo>
                <a:cubicBezTo>
                  <a:pt x="1027641" y="382058"/>
                  <a:pt x="1053042" y="374650"/>
                  <a:pt x="1073150" y="400050"/>
                </a:cubicBezTo>
                <a:cubicBezTo>
                  <a:pt x="1093258" y="425450"/>
                  <a:pt x="1112308" y="503767"/>
                  <a:pt x="1130300" y="533400"/>
                </a:cubicBezTo>
                <a:cubicBezTo>
                  <a:pt x="1148292" y="563033"/>
                  <a:pt x="1164167" y="566208"/>
                  <a:pt x="1181100" y="577850"/>
                </a:cubicBezTo>
                <a:cubicBezTo>
                  <a:pt x="1198033" y="589492"/>
                  <a:pt x="1218142" y="596900"/>
                  <a:pt x="1231900" y="603250"/>
                </a:cubicBezTo>
                <a:cubicBezTo>
                  <a:pt x="1245658" y="609600"/>
                  <a:pt x="1250950" y="611717"/>
                  <a:pt x="1263650" y="615950"/>
                </a:cubicBezTo>
                <a:cubicBezTo>
                  <a:pt x="1276350" y="620183"/>
                  <a:pt x="1295400" y="619125"/>
                  <a:pt x="1308100" y="628650"/>
                </a:cubicBezTo>
                <a:cubicBezTo>
                  <a:pt x="1320800" y="638175"/>
                  <a:pt x="1333500" y="659342"/>
                  <a:pt x="1339850" y="673100"/>
                </a:cubicBezTo>
                <a:cubicBezTo>
                  <a:pt x="1346200" y="686858"/>
                  <a:pt x="1346200" y="699029"/>
                  <a:pt x="1346200" y="711200"/>
                </a:cubicBezTo>
              </a:path>
            </a:pathLst>
          </a:custGeom>
          <a:ln w="44450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7432675" y="4553000"/>
            <a:ext cx="758825" cy="1290637"/>
          </a:xfrm>
          <a:custGeom>
            <a:avLst/>
            <a:gdLst>
              <a:gd name="connsiteX0" fmla="*/ 758824 w 758824"/>
              <a:gd name="connsiteY0" fmla="*/ 0 h 1290637"/>
              <a:gd name="connsiteX1" fmla="*/ 739774 w 758824"/>
              <a:gd name="connsiteY1" fmla="*/ 123825 h 1290637"/>
              <a:gd name="connsiteX2" fmla="*/ 735012 w 758824"/>
              <a:gd name="connsiteY2" fmla="*/ 166687 h 1290637"/>
              <a:gd name="connsiteX3" fmla="*/ 692149 w 758824"/>
              <a:gd name="connsiteY3" fmla="*/ 238125 h 1290637"/>
              <a:gd name="connsiteX4" fmla="*/ 673099 w 758824"/>
              <a:gd name="connsiteY4" fmla="*/ 309562 h 1290637"/>
              <a:gd name="connsiteX5" fmla="*/ 615949 w 758824"/>
              <a:gd name="connsiteY5" fmla="*/ 338137 h 1290637"/>
              <a:gd name="connsiteX6" fmla="*/ 558799 w 758824"/>
              <a:gd name="connsiteY6" fmla="*/ 366712 h 1290637"/>
              <a:gd name="connsiteX7" fmla="*/ 515937 w 758824"/>
              <a:gd name="connsiteY7" fmla="*/ 409575 h 1290637"/>
              <a:gd name="connsiteX8" fmla="*/ 492124 w 758824"/>
              <a:gd name="connsiteY8" fmla="*/ 452437 h 1290637"/>
              <a:gd name="connsiteX9" fmla="*/ 444499 w 758824"/>
              <a:gd name="connsiteY9" fmla="*/ 466725 h 1290637"/>
              <a:gd name="connsiteX10" fmla="*/ 387349 w 758824"/>
              <a:gd name="connsiteY10" fmla="*/ 495300 h 1290637"/>
              <a:gd name="connsiteX11" fmla="*/ 330199 w 758824"/>
              <a:gd name="connsiteY11" fmla="*/ 519112 h 1290637"/>
              <a:gd name="connsiteX12" fmla="*/ 277812 w 758824"/>
              <a:gd name="connsiteY12" fmla="*/ 514350 h 1290637"/>
              <a:gd name="connsiteX13" fmla="*/ 201612 w 758824"/>
              <a:gd name="connsiteY13" fmla="*/ 538162 h 1290637"/>
              <a:gd name="connsiteX14" fmla="*/ 163512 w 758824"/>
              <a:gd name="connsiteY14" fmla="*/ 585787 h 1290637"/>
              <a:gd name="connsiteX15" fmla="*/ 130174 w 758824"/>
              <a:gd name="connsiteY15" fmla="*/ 619125 h 1290637"/>
              <a:gd name="connsiteX16" fmla="*/ 111124 w 758824"/>
              <a:gd name="connsiteY16" fmla="*/ 666750 h 1290637"/>
              <a:gd name="connsiteX17" fmla="*/ 77787 w 758824"/>
              <a:gd name="connsiteY17" fmla="*/ 700087 h 1290637"/>
              <a:gd name="connsiteX18" fmla="*/ 20637 w 758824"/>
              <a:gd name="connsiteY18" fmla="*/ 742950 h 1290637"/>
              <a:gd name="connsiteX19" fmla="*/ 1587 w 758824"/>
              <a:gd name="connsiteY19" fmla="*/ 785812 h 1290637"/>
              <a:gd name="connsiteX20" fmla="*/ 30162 w 758824"/>
              <a:gd name="connsiteY20" fmla="*/ 838200 h 1290637"/>
              <a:gd name="connsiteX21" fmla="*/ 101599 w 758824"/>
              <a:gd name="connsiteY21" fmla="*/ 866775 h 1290637"/>
              <a:gd name="connsiteX22" fmla="*/ 149224 w 758824"/>
              <a:gd name="connsiteY22" fmla="*/ 914400 h 1290637"/>
              <a:gd name="connsiteX23" fmla="*/ 153987 w 758824"/>
              <a:gd name="connsiteY23" fmla="*/ 971550 h 1290637"/>
              <a:gd name="connsiteX24" fmla="*/ 115887 w 758824"/>
              <a:gd name="connsiteY24" fmla="*/ 1019175 h 1290637"/>
              <a:gd name="connsiteX25" fmla="*/ 101599 w 758824"/>
              <a:gd name="connsiteY25" fmla="*/ 1090612 h 1290637"/>
              <a:gd name="connsiteX26" fmla="*/ 101599 w 758824"/>
              <a:gd name="connsiteY26" fmla="*/ 1152525 h 1290637"/>
              <a:gd name="connsiteX27" fmla="*/ 96837 w 758824"/>
              <a:gd name="connsiteY27" fmla="*/ 1219200 h 1290637"/>
              <a:gd name="connsiteX28" fmla="*/ 82549 w 758824"/>
              <a:gd name="connsiteY28" fmla="*/ 1238250 h 1290637"/>
              <a:gd name="connsiteX29" fmla="*/ 82549 w 758824"/>
              <a:gd name="connsiteY29" fmla="*/ 1266825 h 1290637"/>
              <a:gd name="connsiteX30" fmla="*/ 77787 w 758824"/>
              <a:gd name="connsiteY30" fmla="*/ 1290637 h 1290637"/>
              <a:gd name="connsiteX31" fmla="*/ 77787 w 758824"/>
              <a:gd name="connsiteY31" fmla="*/ 1290637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8824" h="1290637">
                <a:moveTo>
                  <a:pt x="758824" y="0"/>
                </a:moveTo>
                <a:cubicBezTo>
                  <a:pt x="751283" y="48022"/>
                  <a:pt x="743743" y="96044"/>
                  <a:pt x="739774" y="123825"/>
                </a:cubicBezTo>
                <a:cubicBezTo>
                  <a:pt x="735805" y="151606"/>
                  <a:pt x="742949" y="147637"/>
                  <a:pt x="735012" y="166687"/>
                </a:cubicBezTo>
                <a:cubicBezTo>
                  <a:pt x="727075" y="185737"/>
                  <a:pt x="702468" y="214313"/>
                  <a:pt x="692149" y="238125"/>
                </a:cubicBezTo>
                <a:cubicBezTo>
                  <a:pt x="681830" y="261937"/>
                  <a:pt x="685799" y="292893"/>
                  <a:pt x="673099" y="309562"/>
                </a:cubicBezTo>
                <a:cubicBezTo>
                  <a:pt x="660399" y="326231"/>
                  <a:pt x="615949" y="338137"/>
                  <a:pt x="615949" y="338137"/>
                </a:cubicBezTo>
                <a:cubicBezTo>
                  <a:pt x="596899" y="347662"/>
                  <a:pt x="575468" y="354806"/>
                  <a:pt x="558799" y="366712"/>
                </a:cubicBezTo>
                <a:cubicBezTo>
                  <a:pt x="542130" y="378618"/>
                  <a:pt x="527050" y="395288"/>
                  <a:pt x="515937" y="409575"/>
                </a:cubicBezTo>
                <a:cubicBezTo>
                  <a:pt x="504825" y="423863"/>
                  <a:pt x="504030" y="442912"/>
                  <a:pt x="492124" y="452437"/>
                </a:cubicBezTo>
                <a:cubicBezTo>
                  <a:pt x="480218" y="461962"/>
                  <a:pt x="461961" y="459581"/>
                  <a:pt x="444499" y="466725"/>
                </a:cubicBezTo>
                <a:cubicBezTo>
                  <a:pt x="427037" y="473869"/>
                  <a:pt x="406399" y="486569"/>
                  <a:pt x="387349" y="495300"/>
                </a:cubicBezTo>
                <a:cubicBezTo>
                  <a:pt x="368299" y="504031"/>
                  <a:pt x="348455" y="515937"/>
                  <a:pt x="330199" y="519112"/>
                </a:cubicBezTo>
                <a:cubicBezTo>
                  <a:pt x="311943" y="522287"/>
                  <a:pt x="299243" y="511175"/>
                  <a:pt x="277812" y="514350"/>
                </a:cubicBezTo>
                <a:cubicBezTo>
                  <a:pt x="256381" y="517525"/>
                  <a:pt x="220662" y="526256"/>
                  <a:pt x="201612" y="538162"/>
                </a:cubicBezTo>
                <a:cubicBezTo>
                  <a:pt x="182562" y="550068"/>
                  <a:pt x="175418" y="572293"/>
                  <a:pt x="163512" y="585787"/>
                </a:cubicBezTo>
                <a:cubicBezTo>
                  <a:pt x="151606" y="599281"/>
                  <a:pt x="138905" y="605631"/>
                  <a:pt x="130174" y="619125"/>
                </a:cubicBezTo>
                <a:cubicBezTo>
                  <a:pt x="121443" y="632619"/>
                  <a:pt x="119855" y="653256"/>
                  <a:pt x="111124" y="666750"/>
                </a:cubicBezTo>
                <a:cubicBezTo>
                  <a:pt x="102393" y="680244"/>
                  <a:pt x="92868" y="687387"/>
                  <a:pt x="77787" y="700087"/>
                </a:cubicBezTo>
                <a:cubicBezTo>
                  <a:pt x="62706" y="712787"/>
                  <a:pt x="33337" y="728663"/>
                  <a:pt x="20637" y="742950"/>
                </a:cubicBezTo>
                <a:cubicBezTo>
                  <a:pt x="7937" y="757238"/>
                  <a:pt x="0" y="769937"/>
                  <a:pt x="1587" y="785812"/>
                </a:cubicBezTo>
                <a:cubicBezTo>
                  <a:pt x="3175" y="801687"/>
                  <a:pt x="13493" y="824706"/>
                  <a:pt x="30162" y="838200"/>
                </a:cubicBezTo>
                <a:cubicBezTo>
                  <a:pt x="46831" y="851694"/>
                  <a:pt x="81755" y="854075"/>
                  <a:pt x="101599" y="866775"/>
                </a:cubicBezTo>
                <a:cubicBezTo>
                  <a:pt x="121443" y="879475"/>
                  <a:pt x="140493" y="896938"/>
                  <a:pt x="149224" y="914400"/>
                </a:cubicBezTo>
                <a:cubicBezTo>
                  <a:pt x="157955" y="931862"/>
                  <a:pt x="159543" y="954088"/>
                  <a:pt x="153987" y="971550"/>
                </a:cubicBezTo>
                <a:cubicBezTo>
                  <a:pt x="148431" y="989012"/>
                  <a:pt x="124618" y="999331"/>
                  <a:pt x="115887" y="1019175"/>
                </a:cubicBezTo>
                <a:cubicBezTo>
                  <a:pt x="107156" y="1039019"/>
                  <a:pt x="103980" y="1068387"/>
                  <a:pt x="101599" y="1090612"/>
                </a:cubicBezTo>
                <a:cubicBezTo>
                  <a:pt x="99218" y="1112837"/>
                  <a:pt x="102393" y="1131094"/>
                  <a:pt x="101599" y="1152525"/>
                </a:cubicBezTo>
                <a:cubicBezTo>
                  <a:pt x="100805" y="1173956"/>
                  <a:pt x="100012" y="1204913"/>
                  <a:pt x="96837" y="1219200"/>
                </a:cubicBezTo>
                <a:cubicBezTo>
                  <a:pt x="93662" y="1233487"/>
                  <a:pt x="84930" y="1230313"/>
                  <a:pt x="82549" y="1238250"/>
                </a:cubicBezTo>
                <a:cubicBezTo>
                  <a:pt x="80168" y="1246187"/>
                  <a:pt x="83343" y="1258094"/>
                  <a:pt x="82549" y="1266825"/>
                </a:cubicBezTo>
                <a:cubicBezTo>
                  <a:pt x="81755" y="1275556"/>
                  <a:pt x="77787" y="1290637"/>
                  <a:pt x="77787" y="1290637"/>
                </a:cubicBezTo>
                <a:lnTo>
                  <a:pt x="77787" y="1290637"/>
                </a:lnTo>
              </a:path>
            </a:pathLst>
          </a:custGeom>
          <a:ln w="444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23 Serbest Form"/>
          <p:cNvSpPr/>
          <p:nvPr/>
        </p:nvSpPr>
        <p:spPr>
          <a:xfrm>
            <a:off x="2897188" y="3281412"/>
            <a:ext cx="36512" cy="381000"/>
          </a:xfrm>
          <a:custGeom>
            <a:avLst/>
            <a:gdLst>
              <a:gd name="connsiteX0" fmla="*/ 35626 w 35626"/>
              <a:gd name="connsiteY0" fmla="*/ 0 h 380011"/>
              <a:gd name="connsiteX1" fmla="*/ 23751 w 35626"/>
              <a:gd name="connsiteY1" fmla="*/ 154380 h 380011"/>
              <a:gd name="connsiteX2" fmla="*/ 0 w 35626"/>
              <a:gd name="connsiteY2" fmla="*/ 225632 h 380011"/>
              <a:gd name="connsiteX3" fmla="*/ 0 w 35626"/>
              <a:gd name="connsiteY3" fmla="*/ 380011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6" h="380011">
                <a:moveTo>
                  <a:pt x="35626" y="0"/>
                </a:moveTo>
                <a:cubicBezTo>
                  <a:pt x="31668" y="51460"/>
                  <a:pt x="31801" y="103400"/>
                  <a:pt x="23751" y="154380"/>
                </a:cubicBezTo>
                <a:cubicBezTo>
                  <a:pt x="19846" y="179109"/>
                  <a:pt x="0" y="200597"/>
                  <a:pt x="0" y="225632"/>
                </a:cubicBezTo>
                <a:lnTo>
                  <a:pt x="0" y="380011"/>
                </a:ln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26 Serbest Form"/>
          <p:cNvSpPr/>
          <p:nvPr/>
        </p:nvSpPr>
        <p:spPr>
          <a:xfrm>
            <a:off x="2068513" y="1820912"/>
            <a:ext cx="343247" cy="808038"/>
          </a:xfrm>
          <a:custGeom>
            <a:avLst/>
            <a:gdLst>
              <a:gd name="connsiteX0" fmla="*/ 10394 w 372667"/>
              <a:gd name="connsiteY0" fmla="*/ 807523 h 807523"/>
              <a:gd name="connsiteX1" fmla="*/ 22269 w 372667"/>
              <a:gd name="connsiteY1" fmla="*/ 641268 h 807523"/>
              <a:gd name="connsiteX2" fmla="*/ 93521 w 372667"/>
              <a:gd name="connsiteY2" fmla="*/ 617517 h 807523"/>
              <a:gd name="connsiteX3" fmla="*/ 117272 w 372667"/>
              <a:gd name="connsiteY3" fmla="*/ 534390 h 807523"/>
              <a:gd name="connsiteX4" fmla="*/ 129147 w 372667"/>
              <a:gd name="connsiteY4" fmla="*/ 498764 h 807523"/>
              <a:gd name="connsiteX5" fmla="*/ 164773 w 372667"/>
              <a:gd name="connsiteY5" fmla="*/ 486889 h 807523"/>
              <a:gd name="connsiteX6" fmla="*/ 247900 w 372667"/>
              <a:gd name="connsiteY6" fmla="*/ 439387 h 807523"/>
              <a:gd name="connsiteX7" fmla="*/ 295402 w 372667"/>
              <a:gd name="connsiteY7" fmla="*/ 368136 h 807523"/>
              <a:gd name="connsiteX8" fmla="*/ 331028 w 372667"/>
              <a:gd name="connsiteY8" fmla="*/ 237507 h 807523"/>
              <a:gd name="connsiteX9" fmla="*/ 342903 w 372667"/>
              <a:gd name="connsiteY9" fmla="*/ 201881 h 807523"/>
              <a:gd name="connsiteX10" fmla="*/ 366654 w 372667"/>
              <a:gd name="connsiteY10" fmla="*/ 154380 h 807523"/>
              <a:gd name="connsiteX11" fmla="*/ 366654 w 372667"/>
              <a:gd name="connsiteY11" fmla="*/ 0 h 8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667" h="807523">
                <a:moveTo>
                  <a:pt x="10394" y="807523"/>
                </a:moveTo>
                <a:cubicBezTo>
                  <a:pt x="14352" y="752105"/>
                  <a:pt x="0" y="692169"/>
                  <a:pt x="22269" y="641268"/>
                </a:cubicBezTo>
                <a:cubicBezTo>
                  <a:pt x="32304" y="618332"/>
                  <a:pt x="93521" y="617517"/>
                  <a:pt x="93521" y="617517"/>
                </a:cubicBezTo>
                <a:cubicBezTo>
                  <a:pt x="121993" y="532098"/>
                  <a:pt x="87449" y="638769"/>
                  <a:pt x="117272" y="534390"/>
                </a:cubicBezTo>
                <a:cubicBezTo>
                  <a:pt x="120711" y="522354"/>
                  <a:pt x="120296" y="507615"/>
                  <a:pt x="129147" y="498764"/>
                </a:cubicBezTo>
                <a:cubicBezTo>
                  <a:pt x="137998" y="489913"/>
                  <a:pt x="153267" y="491820"/>
                  <a:pt x="164773" y="486889"/>
                </a:cubicBezTo>
                <a:cubicBezTo>
                  <a:pt x="206958" y="468810"/>
                  <a:pt x="212123" y="463239"/>
                  <a:pt x="247900" y="439387"/>
                </a:cubicBezTo>
                <a:cubicBezTo>
                  <a:pt x="263734" y="415637"/>
                  <a:pt x="289804" y="396126"/>
                  <a:pt x="295402" y="368136"/>
                </a:cubicBezTo>
                <a:cubicBezTo>
                  <a:pt x="312187" y="284207"/>
                  <a:pt x="300893" y="327911"/>
                  <a:pt x="331028" y="237507"/>
                </a:cubicBezTo>
                <a:cubicBezTo>
                  <a:pt x="334986" y="225632"/>
                  <a:pt x="337305" y="213077"/>
                  <a:pt x="342903" y="201881"/>
                </a:cubicBezTo>
                <a:cubicBezTo>
                  <a:pt x="350820" y="186047"/>
                  <a:pt x="364586" y="171961"/>
                  <a:pt x="366654" y="154380"/>
                </a:cubicBezTo>
                <a:cubicBezTo>
                  <a:pt x="372667" y="103272"/>
                  <a:pt x="366654" y="51460"/>
                  <a:pt x="366654" y="0"/>
                </a:cubicBezTo>
              </a:path>
            </a:pathLst>
          </a:custGeom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8" name="27 Serbest Form"/>
          <p:cNvSpPr/>
          <p:nvPr/>
        </p:nvSpPr>
        <p:spPr>
          <a:xfrm>
            <a:off x="1200150" y="2492896"/>
            <a:ext cx="491530" cy="277341"/>
          </a:xfrm>
          <a:custGeom>
            <a:avLst/>
            <a:gdLst>
              <a:gd name="connsiteX0" fmla="*/ 546265 w 546265"/>
              <a:gd name="connsiteY0" fmla="*/ 96305 h 190125"/>
              <a:gd name="connsiteX1" fmla="*/ 320634 w 546265"/>
              <a:gd name="connsiteY1" fmla="*/ 120055 h 190125"/>
              <a:gd name="connsiteX2" fmla="*/ 285008 w 546265"/>
              <a:gd name="connsiteY2" fmla="*/ 143806 h 190125"/>
              <a:gd name="connsiteX3" fmla="*/ 213756 w 546265"/>
              <a:gd name="connsiteY3" fmla="*/ 167557 h 190125"/>
              <a:gd name="connsiteX4" fmla="*/ 166254 w 546265"/>
              <a:gd name="connsiteY4" fmla="*/ 108180 h 190125"/>
              <a:gd name="connsiteX5" fmla="*/ 130628 w 546265"/>
              <a:gd name="connsiteY5" fmla="*/ 84430 h 190125"/>
              <a:gd name="connsiteX6" fmla="*/ 106878 w 546265"/>
              <a:gd name="connsiteY6" fmla="*/ 48804 h 190125"/>
              <a:gd name="connsiteX7" fmla="*/ 95002 w 546265"/>
              <a:gd name="connsiteY7" fmla="*/ 13178 h 190125"/>
              <a:gd name="connsiteX8" fmla="*/ 0 w 546265"/>
              <a:gd name="connsiteY8" fmla="*/ 1302 h 19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65" h="190125">
                <a:moveTo>
                  <a:pt x="546265" y="96305"/>
                </a:moveTo>
                <a:lnTo>
                  <a:pt x="320634" y="120055"/>
                </a:lnTo>
                <a:cubicBezTo>
                  <a:pt x="306788" y="123517"/>
                  <a:pt x="298050" y="138009"/>
                  <a:pt x="285008" y="143806"/>
                </a:cubicBezTo>
                <a:cubicBezTo>
                  <a:pt x="262130" y="153974"/>
                  <a:pt x="213756" y="167557"/>
                  <a:pt x="213756" y="167557"/>
                </a:cubicBezTo>
                <a:cubicBezTo>
                  <a:pt x="111654" y="99488"/>
                  <a:pt x="231812" y="190125"/>
                  <a:pt x="166254" y="108180"/>
                </a:cubicBezTo>
                <a:cubicBezTo>
                  <a:pt x="157338" y="97035"/>
                  <a:pt x="142503" y="92347"/>
                  <a:pt x="130628" y="84430"/>
                </a:cubicBezTo>
                <a:cubicBezTo>
                  <a:pt x="122711" y="72555"/>
                  <a:pt x="113261" y="61569"/>
                  <a:pt x="106878" y="48804"/>
                </a:cubicBezTo>
                <a:cubicBezTo>
                  <a:pt x="101280" y="37608"/>
                  <a:pt x="105870" y="19389"/>
                  <a:pt x="95002" y="13178"/>
                </a:cubicBezTo>
                <a:cubicBezTo>
                  <a:pt x="71941" y="0"/>
                  <a:pt x="29416" y="1302"/>
                  <a:pt x="0" y="1302"/>
                </a:cubicBezTo>
              </a:path>
            </a:pathLst>
          </a:custGeom>
          <a:ln w="38100"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9" name="28 Serbest Form"/>
          <p:cNvSpPr/>
          <p:nvPr/>
        </p:nvSpPr>
        <p:spPr>
          <a:xfrm>
            <a:off x="7414923" y="5775830"/>
            <a:ext cx="126614" cy="470781"/>
          </a:xfrm>
          <a:custGeom>
            <a:avLst/>
            <a:gdLst>
              <a:gd name="connsiteX0" fmla="*/ 108507 w 126614"/>
              <a:gd name="connsiteY0" fmla="*/ 0 h 470781"/>
              <a:gd name="connsiteX1" fmla="*/ 113033 w 126614"/>
              <a:gd name="connsiteY1" fmla="*/ 126749 h 470781"/>
              <a:gd name="connsiteX2" fmla="*/ 117560 w 126614"/>
              <a:gd name="connsiteY2" fmla="*/ 181070 h 470781"/>
              <a:gd name="connsiteX3" fmla="*/ 126614 w 126614"/>
              <a:gd name="connsiteY3" fmla="*/ 190123 h 470781"/>
              <a:gd name="connsiteX4" fmla="*/ 117560 w 126614"/>
              <a:gd name="connsiteY4" fmla="*/ 239917 h 470781"/>
              <a:gd name="connsiteX5" fmla="*/ 108507 w 126614"/>
              <a:gd name="connsiteY5" fmla="*/ 248971 h 470781"/>
              <a:gd name="connsiteX6" fmla="*/ 103980 w 126614"/>
              <a:gd name="connsiteY6" fmla="*/ 262551 h 470781"/>
              <a:gd name="connsiteX7" fmla="*/ 76820 w 126614"/>
              <a:gd name="connsiteY7" fmla="*/ 294238 h 470781"/>
              <a:gd name="connsiteX8" fmla="*/ 49659 w 126614"/>
              <a:gd name="connsiteY8" fmla="*/ 312345 h 470781"/>
              <a:gd name="connsiteX9" fmla="*/ 31552 w 126614"/>
              <a:gd name="connsiteY9" fmla="*/ 316872 h 470781"/>
              <a:gd name="connsiteX10" fmla="*/ 27026 w 126614"/>
              <a:gd name="connsiteY10" fmla="*/ 457200 h 470781"/>
              <a:gd name="connsiteX11" fmla="*/ 36079 w 126614"/>
              <a:gd name="connsiteY11" fmla="*/ 466254 h 470781"/>
              <a:gd name="connsiteX12" fmla="*/ 49659 w 126614"/>
              <a:gd name="connsiteY12" fmla="*/ 470781 h 4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614" h="470781">
                <a:moveTo>
                  <a:pt x="108507" y="0"/>
                </a:moveTo>
                <a:cubicBezTo>
                  <a:pt x="110016" y="42250"/>
                  <a:pt x="110922" y="84525"/>
                  <a:pt x="113033" y="126749"/>
                </a:cubicBezTo>
                <a:cubicBezTo>
                  <a:pt x="113940" y="144896"/>
                  <a:pt x="113753" y="163304"/>
                  <a:pt x="117560" y="181070"/>
                </a:cubicBezTo>
                <a:cubicBezTo>
                  <a:pt x="118454" y="185243"/>
                  <a:pt x="123596" y="187105"/>
                  <a:pt x="126614" y="190123"/>
                </a:cubicBezTo>
                <a:cubicBezTo>
                  <a:pt x="125989" y="195119"/>
                  <a:pt x="124171" y="228898"/>
                  <a:pt x="117560" y="239917"/>
                </a:cubicBezTo>
                <a:cubicBezTo>
                  <a:pt x="115364" y="243577"/>
                  <a:pt x="111525" y="245953"/>
                  <a:pt x="108507" y="248971"/>
                </a:cubicBezTo>
                <a:cubicBezTo>
                  <a:pt x="106998" y="253498"/>
                  <a:pt x="106114" y="258283"/>
                  <a:pt x="103980" y="262551"/>
                </a:cubicBezTo>
                <a:cubicBezTo>
                  <a:pt x="98860" y="272790"/>
                  <a:pt x="85174" y="288669"/>
                  <a:pt x="76820" y="294238"/>
                </a:cubicBezTo>
                <a:cubicBezTo>
                  <a:pt x="67766" y="300274"/>
                  <a:pt x="60215" y="309706"/>
                  <a:pt x="49659" y="312345"/>
                </a:cubicBezTo>
                <a:lnTo>
                  <a:pt x="31552" y="316872"/>
                </a:lnTo>
                <a:cubicBezTo>
                  <a:pt x="0" y="364202"/>
                  <a:pt x="14916" y="336099"/>
                  <a:pt x="27026" y="457200"/>
                </a:cubicBezTo>
                <a:cubicBezTo>
                  <a:pt x="27451" y="461447"/>
                  <a:pt x="32419" y="464058"/>
                  <a:pt x="36079" y="466254"/>
                </a:cubicBezTo>
                <a:cubicBezTo>
                  <a:pt x="40170" y="468709"/>
                  <a:pt x="49659" y="470781"/>
                  <a:pt x="49659" y="470781"/>
                </a:cubicBezTo>
              </a:path>
            </a:pathLst>
          </a:custGeom>
          <a:ln w="57150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0" name="29 Serbest Form"/>
          <p:cNvSpPr/>
          <p:nvPr/>
        </p:nvSpPr>
        <p:spPr>
          <a:xfrm>
            <a:off x="7371072" y="6187763"/>
            <a:ext cx="659352" cy="552261"/>
          </a:xfrm>
          <a:custGeom>
            <a:avLst/>
            <a:gdLst>
              <a:gd name="connsiteX0" fmla="*/ 57296 w 659352"/>
              <a:gd name="connsiteY0" fmla="*/ 0 h 552261"/>
              <a:gd name="connsiteX1" fmla="*/ 61823 w 659352"/>
              <a:gd name="connsiteY1" fmla="*/ 13580 h 552261"/>
              <a:gd name="connsiteX2" fmla="*/ 75403 w 659352"/>
              <a:gd name="connsiteY2" fmla="*/ 18107 h 552261"/>
              <a:gd name="connsiteX3" fmla="*/ 98037 w 659352"/>
              <a:gd name="connsiteY3" fmla="*/ 36214 h 552261"/>
              <a:gd name="connsiteX4" fmla="*/ 102564 w 659352"/>
              <a:gd name="connsiteY4" fmla="*/ 203703 h 552261"/>
              <a:gd name="connsiteX5" fmla="*/ 57296 w 659352"/>
              <a:gd name="connsiteY5" fmla="*/ 217283 h 552261"/>
              <a:gd name="connsiteX6" fmla="*/ 48243 w 659352"/>
              <a:gd name="connsiteY6" fmla="*/ 244444 h 552261"/>
              <a:gd name="connsiteX7" fmla="*/ 43716 w 659352"/>
              <a:gd name="connsiteY7" fmla="*/ 258024 h 552261"/>
              <a:gd name="connsiteX8" fmla="*/ 25609 w 659352"/>
              <a:gd name="connsiteY8" fmla="*/ 267077 h 552261"/>
              <a:gd name="connsiteX9" fmla="*/ 12029 w 659352"/>
              <a:gd name="connsiteY9" fmla="*/ 271604 h 552261"/>
              <a:gd name="connsiteX10" fmla="*/ 12029 w 659352"/>
              <a:gd name="connsiteY10" fmla="*/ 325925 h 552261"/>
              <a:gd name="connsiteX11" fmla="*/ 39189 w 659352"/>
              <a:gd name="connsiteY11" fmla="*/ 330451 h 552261"/>
              <a:gd name="connsiteX12" fmla="*/ 57296 w 659352"/>
              <a:gd name="connsiteY12" fmla="*/ 334978 h 552261"/>
              <a:gd name="connsiteX13" fmla="*/ 66350 w 659352"/>
              <a:gd name="connsiteY13" fmla="*/ 344032 h 552261"/>
              <a:gd name="connsiteX14" fmla="*/ 120671 w 659352"/>
              <a:gd name="connsiteY14" fmla="*/ 357612 h 552261"/>
              <a:gd name="connsiteX15" fmla="*/ 134251 w 659352"/>
              <a:gd name="connsiteY15" fmla="*/ 362139 h 552261"/>
              <a:gd name="connsiteX16" fmla="*/ 161411 w 659352"/>
              <a:gd name="connsiteY16" fmla="*/ 366665 h 552261"/>
              <a:gd name="connsiteX17" fmla="*/ 179518 w 659352"/>
              <a:gd name="connsiteY17" fmla="*/ 371192 h 552261"/>
              <a:gd name="connsiteX18" fmla="*/ 238366 w 659352"/>
              <a:gd name="connsiteY18" fmla="*/ 384772 h 552261"/>
              <a:gd name="connsiteX19" fmla="*/ 247419 w 659352"/>
              <a:gd name="connsiteY19" fmla="*/ 398352 h 552261"/>
              <a:gd name="connsiteX20" fmla="*/ 265526 w 659352"/>
              <a:gd name="connsiteY20" fmla="*/ 425513 h 552261"/>
              <a:gd name="connsiteX21" fmla="*/ 292686 w 659352"/>
              <a:gd name="connsiteY21" fmla="*/ 434566 h 552261"/>
              <a:gd name="connsiteX22" fmla="*/ 306267 w 659352"/>
              <a:gd name="connsiteY22" fmla="*/ 439093 h 552261"/>
              <a:gd name="connsiteX23" fmla="*/ 347007 w 659352"/>
              <a:gd name="connsiteY23" fmla="*/ 448147 h 552261"/>
              <a:gd name="connsiteX24" fmla="*/ 383221 w 659352"/>
              <a:gd name="connsiteY24" fmla="*/ 475307 h 552261"/>
              <a:gd name="connsiteX25" fmla="*/ 392275 w 659352"/>
              <a:gd name="connsiteY25" fmla="*/ 484360 h 552261"/>
              <a:gd name="connsiteX26" fmla="*/ 482809 w 659352"/>
              <a:gd name="connsiteY26" fmla="*/ 493414 h 552261"/>
              <a:gd name="connsiteX27" fmla="*/ 537130 w 659352"/>
              <a:gd name="connsiteY27" fmla="*/ 502467 h 552261"/>
              <a:gd name="connsiteX28" fmla="*/ 568817 w 659352"/>
              <a:gd name="connsiteY28" fmla="*/ 506994 h 552261"/>
              <a:gd name="connsiteX29" fmla="*/ 582397 w 659352"/>
              <a:gd name="connsiteY29" fmla="*/ 511521 h 552261"/>
              <a:gd name="connsiteX30" fmla="*/ 591451 w 659352"/>
              <a:gd name="connsiteY30" fmla="*/ 520574 h 552261"/>
              <a:gd name="connsiteX31" fmla="*/ 609558 w 659352"/>
              <a:gd name="connsiteY31" fmla="*/ 525101 h 552261"/>
              <a:gd name="connsiteX32" fmla="*/ 623138 w 659352"/>
              <a:gd name="connsiteY32" fmla="*/ 534154 h 552261"/>
              <a:gd name="connsiteX33" fmla="*/ 650298 w 659352"/>
              <a:gd name="connsiteY33" fmla="*/ 543208 h 552261"/>
              <a:gd name="connsiteX34" fmla="*/ 659352 w 659352"/>
              <a:gd name="connsiteY34" fmla="*/ 552261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9352" h="552261">
                <a:moveTo>
                  <a:pt x="57296" y="0"/>
                </a:moveTo>
                <a:cubicBezTo>
                  <a:pt x="58805" y="4527"/>
                  <a:pt x="58449" y="10206"/>
                  <a:pt x="61823" y="13580"/>
                </a:cubicBezTo>
                <a:cubicBezTo>
                  <a:pt x="65197" y="16954"/>
                  <a:pt x="71135" y="15973"/>
                  <a:pt x="75403" y="18107"/>
                </a:cubicBezTo>
                <a:cubicBezTo>
                  <a:pt x="86825" y="23818"/>
                  <a:pt x="89615" y="27792"/>
                  <a:pt x="98037" y="36214"/>
                </a:cubicBezTo>
                <a:cubicBezTo>
                  <a:pt x="118530" y="97696"/>
                  <a:pt x="123871" y="103257"/>
                  <a:pt x="102564" y="203703"/>
                </a:cubicBezTo>
                <a:cubicBezTo>
                  <a:pt x="101947" y="206611"/>
                  <a:pt x="63509" y="215730"/>
                  <a:pt x="57296" y="217283"/>
                </a:cubicBezTo>
                <a:lnTo>
                  <a:pt x="48243" y="244444"/>
                </a:lnTo>
                <a:cubicBezTo>
                  <a:pt x="46734" y="248971"/>
                  <a:pt x="47984" y="255890"/>
                  <a:pt x="43716" y="258024"/>
                </a:cubicBezTo>
                <a:cubicBezTo>
                  <a:pt x="37680" y="261042"/>
                  <a:pt x="31811" y="264419"/>
                  <a:pt x="25609" y="267077"/>
                </a:cubicBezTo>
                <a:cubicBezTo>
                  <a:pt x="21223" y="268957"/>
                  <a:pt x="16556" y="270095"/>
                  <a:pt x="12029" y="271604"/>
                </a:cubicBezTo>
                <a:cubicBezTo>
                  <a:pt x="7993" y="287745"/>
                  <a:pt x="0" y="310459"/>
                  <a:pt x="12029" y="325925"/>
                </a:cubicBezTo>
                <a:cubicBezTo>
                  <a:pt x="17664" y="333170"/>
                  <a:pt x="30189" y="328651"/>
                  <a:pt x="39189" y="330451"/>
                </a:cubicBezTo>
                <a:cubicBezTo>
                  <a:pt x="45290" y="331671"/>
                  <a:pt x="51260" y="333469"/>
                  <a:pt x="57296" y="334978"/>
                </a:cubicBezTo>
                <a:cubicBezTo>
                  <a:pt x="60314" y="337996"/>
                  <a:pt x="62532" y="342123"/>
                  <a:pt x="66350" y="344032"/>
                </a:cubicBezTo>
                <a:cubicBezTo>
                  <a:pt x="84282" y="352998"/>
                  <a:pt x="101347" y="354391"/>
                  <a:pt x="120671" y="357612"/>
                </a:cubicBezTo>
                <a:cubicBezTo>
                  <a:pt x="125198" y="359121"/>
                  <a:pt x="129593" y="361104"/>
                  <a:pt x="134251" y="362139"/>
                </a:cubicBezTo>
                <a:cubicBezTo>
                  <a:pt x="143211" y="364130"/>
                  <a:pt x="152411" y="364865"/>
                  <a:pt x="161411" y="366665"/>
                </a:cubicBezTo>
                <a:cubicBezTo>
                  <a:pt x="167512" y="367885"/>
                  <a:pt x="173482" y="369683"/>
                  <a:pt x="179518" y="371192"/>
                </a:cubicBezTo>
                <a:cubicBezTo>
                  <a:pt x="204691" y="396365"/>
                  <a:pt x="167399" y="362937"/>
                  <a:pt x="238366" y="384772"/>
                </a:cubicBezTo>
                <a:cubicBezTo>
                  <a:pt x="243566" y="386372"/>
                  <a:pt x="244986" y="393486"/>
                  <a:pt x="247419" y="398352"/>
                </a:cubicBezTo>
                <a:cubicBezTo>
                  <a:pt x="254617" y="412748"/>
                  <a:pt x="247704" y="415612"/>
                  <a:pt x="265526" y="425513"/>
                </a:cubicBezTo>
                <a:cubicBezTo>
                  <a:pt x="273868" y="430147"/>
                  <a:pt x="283633" y="431548"/>
                  <a:pt x="292686" y="434566"/>
                </a:cubicBezTo>
                <a:cubicBezTo>
                  <a:pt x="297213" y="436075"/>
                  <a:pt x="301638" y="437936"/>
                  <a:pt x="306267" y="439093"/>
                </a:cubicBezTo>
                <a:cubicBezTo>
                  <a:pt x="331838" y="445486"/>
                  <a:pt x="318273" y="442400"/>
                  <a:pt x="347007" y="448147"/>
                </a:cubicBezTo>
                <a:cubicBezTo>
                  <a:pt x="372750" y="461018"/>
                  <a:pt x="360341" y="452428"/>
                  <a:pt x="383221" y="475307"/>
                </a:cubicBezTo>
                <a:cubicBezTo>
                  <a:pt x="386239" y="478325"/>
                  <a:pt x="388090" y="483523"/>
                  <a:pt x="392275" y="484360"/>
                </a:cubicBezTo>
                <a:cubicBezTo>
                  <a:pt x="441752" y="494256"/>
                  <a:pt x="393667" y="485662"/>
                  <a:pt x="482809" y="493414"/>
                </a:cubicBezTo>
                <a:cubicBezTo>
                  <a:pt x="550216" y="499276"/>
                  <a:pt x="494426" y="494703"/>
                  <a:pt x="537130" y="502467"/>
                </a:cubicBezTo>
                <a:cubicBezTo>
                  <a:pt x="547627" y="504376"/>
                  <a:pt x="558255" y="505485"/>
                  <a:pt x="568817" y="506994"/>
                </a:cubicBezTo>
                <a:cubicBezTo>
                  <a:pt x="573344" y="508503"/>
                  <a:pt x="578305" y="509066"/>
                  <a:pt x="582397" y="511521"/>
                </a:cubicBezTo>
                <a:cubicBezTo>
                  <a:pt x="586057" y="513717"/>
                  <a:pt x="587634" y="518665"/>
                  <a:pt x="591451" y="520574"/>
                </a:cubicBezTo>
                <a:cubicBezTo>
                  <a:pt x="597016" y="523356"/>
                  <a:pt x="603522" y="523592"/>
                  <a:pt x="609558" y="525101"/>
                </a:cubicBezTo>
                <a:cubicBezTo>
                  <a:pt x="614085" y="528119"/>
                  <a:pt x="618167" y="531944"/>
                  <a:pt x="623138" y="534154"/>
                </a:cubicBezTo>
                <a:cubicBezTo>
                  <a:pt x="631859" y="538030"/>
                  <a:pt x="650298" y="543208"/>
                  <a:pt x="650298" y="543208"/>
                </a:cubicBezTo>
                <a:lnTo>
                  <a:pt x="659352" y="552261"/>
                </a:lnTo>
              </a:path>
            </a:pathLst>
          </a:custGeom>
          <a:ln w="5715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5" name="34 Serbest Form"/>
          <p:cNvSpPr/>
          <p:nvPr/>
        </p:nvSpPr>
        <p:spPr>
          <a:xfrm>
            <a:off x="5730875" y="3760788"/>
            <a:ext cx="2528888" cy="836612"/>
          </a:xfrm>
          <a:custGeom>
            <a:avLst/>
            <a:gdLst>
              <a:gd name="connsiteX0" fmla="*/ 8994 w 2528240"/>
              <a:gd name="connsiteY0" fmla="*/ 10793 h 836293"/>
              <a:gd name="connsiteX1" fmla="*/ 40744 w 2528240"/>
              <a:gd name="connsiteY1" fmla="*/ 48893 h 836293"/>
              <a:gd name="connsiteX2" fmla="*/ 53444 w 2528240"/>
              <a:gd name="connsiteY2" fmla="*/ 67943 h 836293"/>
              <a:gd name="connsiteX3" fmla="*/ 91544 w 2528240"/>
              <a:gd name="connsiteY3" fmla="*/ 93343 h 836293"/>
              <a:gd name="connsiteX4" fmla="*/ 110594 w 2528240"/>
              <a:gd name="connsiteY4" fmla="*/ 112393 h 836293"/>
              <a:gd name="connsiteX5" fmla="*/ 148694 w 2528240"/>
              <a:gd name="connsiteY5" fmla="*/ 125093 h 836293"/>
              <a:gd name="connsiteX6" fmla="*/ 167744 w 2528240"/>
              <a:gd name="connsiteY6" fmla="*/ 137793 h 836293"/>
              <a:gd name="connsiteX7" fmla="*/ 174094 w 2528240"/>
              <a:gd name="connsiteY7" fmla="*/ 175893 h 836293"/>
              <a:gd name="connsiteX8" fmla="*/ 180444 w 2528240"/>
              <a:gd name="connsiteY8" fmla="*/ 194943 h 836293"/>
              <a:gd name="connsiteX9" fmla="*/ 218544 w 2528240"/>
              <a:gd name="connsiteY9" fmla="*/ 201293 h 836293"/>
              <a:gd name="connsiteX10" fmla="*/ 237594 w 2528240"/>
              <a:gd name="connsiteY10" fmla="*/ 207643 h 836293"/>
              <a:gd name="connsiteX11" fmla="*/ 250294 w 2528240"/>
              <a:gd name="connsiteY11" fmla="*/ 226693 h 836293"/>
              <a:gd name="connsiteX12" fmla="*/ 256644 w 2528240"/>
              <a:gd name="connsiteY12" fmla="*/ 245743 h 836293"/>
              <a:gd name="connsiteX13" fmla="*/ 294744 w 2528240"/>
              <a:gd name="connsiteY13" fmla="*/ 252093 h 836293"/>
              <a:gd name="connsiteX14" fmla="*/ 320144 w 2528240"/>
              <a:gd name="connsiteY14" fmla="*/ 258443 h 836293"/>
              <a:gd name="connsiteX15" fmla="*/ 358244 w 2528240"/>
              <a:gd name="connsiteY15" fmla="*/ 271143 h 836293"/>
              <a:gd name="connsiteX16" fmla="*/ 409044 w 2528240"/>
              <a:gd name="connsiteY16" fmla="*/ 283843 h 836293"/>
              <a:gd name="connsiteX17" fmla="*/ 421744 w 2528240"/>
              <a:gd name="connsiteY17" fmla="*/ 321943 h 836293"/>
              <a:gd name="connsiteX18" fmla="*/ 447144 w 2528240"/>
              <a:gd name="connsiteY18" fmla="*/ 353693 h 836293"/>
              <a:gd name="connsiteX19" fmla="*/ 466194 w 2528240"/>
              <a:gd name="connsiteY19" fmla="*/ 360043 h 836293"/>
              <a:gd name="connsiteX20" fmla="*/ 478894 w 2528240"/>
              <a:gd name="connsiteY20" fmla="*/ 379093 h 836293"/>
              <a:gd name="connsiteX21" fmla="*/ 491594 w 2528240"/>
              <a:gd name="connsiteY21" fmla="*/ 423543 h 836293"/>
              <a:gd name="connsiteX22" fmla="*/ 504294 w 2528240"/>
              <a:gd name="connsiteY22" fmla="*/ 442593 h 836293"/>
              <a:gd name="connsiteX23" fmla="*/ 536044 w 2528240"/>
              <a:gd name="connsiteY23" fmla="*/ 448943 h 836293"/>
              <a:gd name="connsiteX24" fmla="*/ 555094 w 2528240"/>
              <a:gd name="connsiteY24" fmla="*/ 455293 h 836293"/>
              <a:gd name="connsiteX25" fmla="*/ 586844 w 2528240"/>
              <a:gd name="connsiteY25" fmla="*/ 487043 h 836293"/>
              <a:gd name="connsiteX26" fmla="*/ 599544 w 2528240"/>
              <a:gd name="connsiteY26" fmla="*/ 506093 h 836293"/>
              <a:gd name="connsiteX27" fmla="*/ 624944 w 2528240"/>
              <a:gd name="connsiteY27" fmla="*/ 537843 h 836293"/>
              <a:gd name="connsiteX28" fmla="*/ 739244 w 2528240"/>
              <a:gd name="connsiteY28" fmla="*/ 550543 h 836293"/>
              <a:gd name="connsiteX29" fmla="*/ 1005944 w 2528240"/>
              <a:gd name="connsiteY29" fmla="*/ 544193 h 836293"/>
              <a:gd name="connsiteX30" fmla="*/ 1050394 w 2528240"/>
              <a:gd name="connsiteY30" fmla="*/ 537843 h 836293"/>
              <a:gd name="connsiteX31" fmla="*/ 1101194 w 2528240"/>
              <a:gd name="connsiteY31" fmla="*/ 531493 h 836293"/>
              <a:gd name="connsiteX32" fmla="*/ 1158344 w 2528240"/>
              <a:gd name="connsiteY32" fmla="*/ 537843 h 836293"/>
              <a:gd name="connsiteX33" fmla="*/ 1190094 w 2528240"/>
              <a:gd name="connsiteY33" fmla="*/ 544193 h 836293"/>
              <a:gd name="connsiteX34" fmla="*/ 1234544 w 2528240"/>
              <a:gd name="connsiteY34" fmla="*/ 556893 h 836293"/>
              <a:gd name="connsiteX35" fmla="*/ 1278994 w 2528240"/>
              <a:gd name="connsiteY35" fmla="*/ 563243 h 836293"/>
              <a:gd name="connsiteX36" fmla="*/ 1317094 w 2528240"/>
              <a:gd name="connsiteY36" fmla="*/ 575943 h 836293"/>
              <a:gd name="connsiteX37" fmla="*/ 1336144 w 2528240"/>
              <a:gd name="connsiteY37" fmla="*/ 582293 h 836293"/>
              <a:gd name="connsiteX38" fmla="*/ 1647294 w 2528240"/>
              <a:gd name="connsiteY38" fmla="*/ 594993 h 836293"/>
              <a:gd name="connsiteX39" fmla="*/ 1685394 w 2528240"/>
              <a:gd name="connsiteY39" fmla="*/ 607693 h 836293"/>
              <a:gd name="connsiteX40" fmla="*/ 1698094 w 2528240"/>
              <a:gd name="connsiteY40" fmla="*/ 626743 h 836293"/>
              <a:gd name="connsiteX41" fmla="*/ 1717144 w 2528240"/>
              <a:gd name="connsiteY41" fmla="*/ 633093 h 836293"/>
              <a:gd name="connsiteX42" fmla="*/ 1736194 w 2528240"/>
              <a:gd name="connsiteY42" fmla="*/ 645793 h 836293"/>
              <a:gd name="connsiteX43" fmla="*/ 1742544 w 2528240"/>
              <a:gd name="connsiteY43" fmla="*/ 664843 h 836293"/>
              <a:gd name="connsiteX44" fmla="*/ 1761594 w 2528240"/>
              <a:gd name="connsiteY44" fmla="*/ 671193 h 836293"/>
              <a:gd name="connsiteX45" fmla="*/ 1831444 w 2528240"/>
              <a:gd name="connsiteY45" fmla="*/ 683893 h 836293"/>
              <a:gd name="connsiteX46" fmla="*/ 1888594 w 2528240"/>
              <a:gd name="connsiteY46" fmla="*/ 696593 h 836293"/>
              <a:gd name="connsiteX47" fmla="*/ 1933044 w 2528240"/>
              <a:gd name="connsiteY47" fmla="*/ 715643 h 836293"/>
              <a:gd name="connsiteX48" fmla="*/ 1983844 w 2528240"/>
              <a:gd name="connsiteY48" fmla="*/ 747393 h 836293"/>
              <a:gd name="connsiteX49" fmla="*/ 2002894 w 2528240"/>
              <a:gd name="connsiteY49" fmla="*/ 753743 h 836293"/>
              <a:gd name="connsiteX50" fmla="*/ 2021944 w 2528240"/>
              <a:gd name="connsiteY50" fmla="*/ 760093 h 836293"/>
              <a:gd name="connsiteX51" fmla="*/ 2053694 w 2528240"/>
              <a:gd name="connsiteY51" fmla="*/ 785493 h 836293"/>
              <a:gd name="connsiteX52" fmla="*/ 2072744 w 2528240"/>
              <a:gd name="connsiteY52" fmla="*/ 798193 h 836293"/>
              <a:gd name="connsiteX53" fmla="*/ 2110844 w 2528240"/>
              <a:gd name="connsiteY53" fmla="*/ 810893 h 836293"/>
              <a:gd name="connsiteX54" fmla="*/ 2129894 w 2528240"/>
              <a:gd name="connsiteY54" fmla="*/ 817243 h 836293"/>
              <a:gd name="connsiteX55" fmla="*/ 2148944 w 2528240"/>
              <a:gd name="connsiteY55" fmla="*/ 823593 h 836293"/>
              <a:gd name="connsiteX56" fmla="*/ 2206094 w 2528240"/>
              <a:gd name="connsiteY56" fmla="*/ 836293 h 836293"/>
              <a:gd name="connsiteX57" fmla="*/ 2282294 w 2528240"/>
              <a:gd name="connsiteY57" fmla="*/ 823593 h 836293"/>
              <a:gd name="connsiteX58" fmla="*/ 2320394 w 2528240"/>
              <a:gd name="connsiteY58" fmla="*/ 810893 h 836293"/>
              <a:gd name="connsiteX59" fmla="*/ 2402944 w 2528240"/>
              <a:gd name="connsiteY59" fmla="*/ 804543 h 836293"/>
              <a:gd name="connsiteX60" fmla="*/ 2415644 w 2528240"/>
              <a:gd name="connsiteY60" fmla="*/ 785493 h 836293"/>
              <a:gd name="connsiteX61" fmla="*/ 2453744 w 2528240"/>
              <a:gd name="connsiteY61" fmla="*/ 772793 h 836293"/>
              <a:gd name="connsiteX62" fmla="*/ 2472794 w 2528240"/>
              <a:gd name="connsiteY62" fmla="*/ 766443 h 836293"/>
              <a:gd name="connsiteX63" fmla="*/ 2491844 w 2528240"/>
              <a:gd name="connsiteY63" fmla="*/ 753743 h 836293"/>
              <a:gd name="connsiteX64" fmla="*/ 2510894 w 2528240"/>
              <a:gd name="connsiteY64" fmla="*/ 715643 h 836293"/>
              <a:gd name="connsiteX65" fmla="*/ 2523594 w 2528240"/>
              <a:gd name="connsiteY65" fmla="*/ 696593 h 836293"/>
              <a:gd name="connsiteX66" fmla="*/ 2523594 w 2528240"/>
              <a:gd name="connsiteY66" fmla="*/ 633093 h 8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8240" h="836293">
                <a:moveTo>
                  <a:pt x="8994" y="10793"/>
                </a:moveTo>
                <a:cubicBezTo>
                  <a:pt x="40526" y="58091"/>
                  <a:pt x="0" y="0"/>
                  <a:pt x="40744" y="48893"/>
                </a:cubicBezTo>
                <a:cubicBezTo>
                  <a:pt x="45630" y="54756"/>
                  <a:pt x="47701" y="62917"/>
                  <a:pt x="53444" y="67943"/>
                </a:cubicBezTo>
                <a:cubicBezTo>
                  <a:pt x="64931" y="77994"/>
                  <a:pt x="80751" y="82550"/>
                  <a:pt x="91544" y="93343"/>
                </a:cubicBezTo>
                <a:cubicBezTo>
                  <a:pt x="97894" y="99693"/>
                  <a:pt x="102744" y="108032"/>
                  <a:pt x="110594" y="112393"/>
                </a:cubicBezTo>
                <a:cubicBezTo>
                  <a:pt x="122296" y="118894"/>
                  <a:pt x="137555" y="117667"/>
                  <a:pt x="148694" y="125093"/>
                </a:cubicBezTo>
                <a:lnTo>
                  <a:pt x="167744" y="137793"/>
                </a:lnTo>
                <a:cubicBezTo>
                  <a:pt x="169861" y="150493"/>
                  <a:pt x="171301" y="163324"/>
                  <a:pt x="174094" y="175893"/>
                </a:cubicBezTo>
                <a:cubicBezTo>
                  <a:pt x="175546" y="182427"/>
                  <a:pt x="174632" y="191622"/>
                  <a:pt x="180444" y="194943"/>
                </a:cubicBezTo>
                <a:cubicBezTo>
                  <a:pt x="191623" y="201331"/>
                  <a:pt x="205975" y="198500"/>
                  <a:pt x="218544" y="201293"/>
                </a:cubicBezTo>
                <a:cubicBezTo>
                  <a:pt x="225078" y="202745"/>
                  <a:pt x="231244" y="205526"/>
                  <a:pt x="237594" y="207643"/>
                </a:cubicBezTo>
                <a:cubicBezTo>
                  <a:pt x="241827" y="213993"/>
                  <a:pt x="246881" y="219867"/>
                  <a:pt x="250294" y="226693"/>
                </a:cubicBezTo>
                <a:cubicBezTo>
                  <a:pt x="253287" y="232680"/>
                  <a:pt x="250832" y="242422"/>
                  <a:pt x="256644" y="245743"/>
                </a:cubicBezTo>
                <a:cubicBezTo>
                  <a:pt x="267823" y="252131"/>
                  <a:pt x="282119" y="249568"/>
                  <a:pt x="294744" y="252093"/>
                </a:cubicBezTo>
                <a:cubicBezTo>
                  <a:pt x="303302" y="253805"/>
                  <a:pt x="311785" y="255935"/>
                  <a:pt x="320144" y="258443"/>
                </a:cubicBezTo>
                <a:cubicBezTo>
                  <a:pt x="332966" y="262290"/>
                  <a:pt x="345117" y="268518"/>
                  <a:pt x="358244" y="271143"/>
                </a:cubicBezTo>
                <a:cubicBezTo>
                  <a:pt x="396558" y="278806"/>
                  <a:pt x="379755" y="274080"/>
                  <a:pt x="409044" y="283843"/>
                </a:cubicBezTo>
                <a:lnTo>
                  <a:pt x="421744" y="321943"/>
                </a:lnTo>
                <a:cubicBezTo>
                  <a:pt x="429068" y="343915"/>
                  <a:pt x="424166" y="342204"/>
                  <a:pt x="447144" y="353693"/>
                </a:cubicBezTo>
                <a:cubicBezTo>
                  <a:pt x="453131" y="356686"/>
                  <a:pt x="459844" y="357926"/>
                  <a:pt x="466194" y="360043"/>
                </a:cubicBezTo>
                <a:cubicBezTo>
                  <a:pt x="470427" y="366393"/>
                  <a:pt x="475888" y="372078"/>
                  <a:pt x="478894" y="379093"/>
                </a:cubicBezTo>
                <a:cubicBezTo>
                  <a:pt x="491101" y="407577"/>
                  <a:pt x="479237" y="398829"/>
                  <a:pt x="491594" y="423543"/>
                </a:cubicBezTo>
                <a:cubicBezTo>
                  <a:pt x="495007" y="430369"/>
                  <a:pt x="497668" y="438807"/>
                  <a:pt x="504294" y="442593"/>
                </a:cubicBezTo>
                <a:cubicBezTo>
                  <a:pt x="513665" y="447948"/>
                  <a:pt x="525573" y="446325"/>
                  <a:pt x="536044" y="448943"/>
                </a:cubicBezTo>
                <a:cubicBezTo>
                  <a:pt x="542538" y="450566"/>
                  <a:pt x="548744" y="453176"/>
                  <a:pt x="555094" y="455293"/>
                </a:cubicBezTo>
                <a:cubicBezTo>
                  <a:pt x="588961" y="506093"/>
                  <a:pt x="544511" y="444710"/>
                  <a:pt x="586844" y="487043"/>
                </a:cubicBezTo>
                <a:cubicBezTo>
                  <a:pt x="592240" y="492439"/>
                  <a:pt x="596131" y="499267"/>
                  <a:pt x="599544" y="506093"/>
                </a:cubicBezTo>
                <a:cubicBezTo>
                  <a:pt x="607468" y="521941"/>
                  <a:pt x="601282" y="533336"/>
                  <a:pt x="624944" y="537843"/>
                </a:cubicBezTo>
                <a:cubicBezTo>
                  <a:pt x="662601" y="545016"/>
                  <a:pt x="739244" y="550543"/>
                  <a:pt x="739244" y="550543"/>
                </a:cubicBezTo>
                <a:lnTo>
                  <a:pt x="1005944" y="544193"/>
                </a:lnTo>
                <a:cubicBezTo>
                  <a:pt x="1020899" y="543583"/>
                  <a:pt x="1035558" y="539821"/>
                  <a:pt x="1050394" y="537843"/>
                </a:cubicBezTo>
                <a:lnTo>
                  <a:pt x="1101194" y="531493"/>
                </a:lnTo>
                <a:cubicBezTo>
                  <a:pt x="1120244" y="533610"/>
                  <a:pt x="1139369" y="535132"/>
                  <a:pt x="1158344" y="537843"/>
                </a:cubicBezTo>
                <a:cubicBezTo>
                  <a:pt x="1169028" y="539369"/>
                  <a:pt x="1179623" y="541575"/>
                  <a:pt x="1190094" y="544193"/>
                </a:cubicBezTo>
                <a:cubicBezTo>
                  <a:pt x="1226365" y="553261"/>
                  <a:pt x="1190992" y="548975"/>
                  <a:pt x="1234544" y="556893"/>
                </a:cubicBezTo>
                <a:cubicBezTo>
                  <a:pt x="1249270" y="559570"/>
                  <a:pt x="1264177" y="561126"/>
                  <a:pt x="1278994" y="563243"/>
                </a:cubicBezTo>
                <a:lnTo>
                  <a:pt x="1317094" y="575943"/>
                </a:lnTo>
                <a:cubicBezTo>
                  <a:pt x="1323444" y="578060"/>
                  <a:pt x="1329461" y="581922"/>
                  <a:pt x="1336144" y="582293"/>
                </a:cubicBezTo>
                <a:cubicBezTo>
                  <a:pt x="1515994" y="592285"/>
                  <a:pt x="1412305" y="587413"/>
                  <a:pt x="1647294" y="594993"/>
                </a:cubicBezTo>
                <a:cubicBezTo>
                  <a:pt x="1659994" y="599226"/>
                  <a:pt x="1677968" y="596554"/>
                  <a:pt x="1685394" y="607693"/>
                </a:cubicBezTo>
                <a:cubicBezTo>
                  <a:pt x="1689627" y="614043"/>
                  <a:pt x="1692135" y="621975"/>
                  <a:pt x="1698094" y="626743"/>
                </a:cubicBezTo>
                <a:cubicBezTo>
                  <a:pt x="1703321" y="630924"/>
                  <a:pt x="1711157" y="630100"/>
                  <a:pt x="1717144" y="633093"/>
                </a:cubicBezTo>
                <a:cubicBezTo>
                  <a:pt x="1723970" y="636506"/>
                  <a:pt x="1729844" y="641560"/>
                  <a:pt x="1736194" y="645793"/>
                </a:cubicBezTo>
                <a:cubicBezTo>
                  <a:pt x="1738311" y="652143"/>
                  <a:pt x="1737811" y="660110"/>
                  <a:pt x="1742544" y="664843"/>
                </a:cubicBezTo>
                <a:cubicBezTo>
                  <a:pt x="1747277" y="669576"/>
                  <a:pt x="1755158" y="669354"/>
                  <a:pt x="1761594" y="671193"/>
                </a:cubicBezTo>
                <a:cubicBezTo>
                  <a:pt x="1791534" y="679747"/>
                  <a:pt x="1795470" y="678754"/>
                  <a:pt x="1831444" y="683893"/>
                </a:cubicBezTo>
                <a:cubicBezTo>
                  <a:pt x="1874328" y="698188"/>
                  <a:pt x="1821540" y="681692"/>
                  <a:pt x="1888594" y="696593"/>
                </a:cubicBezTo>
                <a:cubicBezTo>
                  <a:pt x="1905412" y="700330"/>
                  <a:pt x="1917513" y="707878"/>
                  <a:pt x="1933044" y="715643"/>
                </a:cubicBezTo>
                <a:cubicBezTo>
                  <a:pt x="1953170" y="745832"/>
                  <a:pt x="1938504" y="732280"/>
                  <a:pt x="1983844" y="747393"/>
                </a:cubicBezTo>
                <a:lnTo>
                  <a:pt x="2002894" y="753743"/>
                </a:lnTo>
                <a:lnTo>
                  <a:pt x="2021944" y="760093"/>
                </a:lnTo>
                <a:cubicBezTo>
                  <a:pt x="2043353" y="792206"/>
                  <a:pt x="2023022" y="770157"/>
                  <a:pt x="2053694" y="785493"/>
                </a:cubicBezTo>
                <a:cubicBezTo>
                  <a:pt x="2060520" y="788906"/>
                  <a:pt x="2065770" y="795093"/>
                  <a:pt x="2072744" y="798193"/>
                </a:cubicBezTo>
                <a:cubicBezTo>
                  <a:pt x="2084977" y="803630"/>
                  <a:pt x="2098144" y="806660"/>
                  <a:pt x="2110844" y="810893"/>
                </a:cubicBezTo>
                <a:lnTo>
                  <a:pt x="2129894" y="817243"/>
                </a:lnTo>
                <a:cubicBezTo>
                  <a:pt x="2136244" y="819360"/>
                  <a:pt x="2142450" y="821970"/>
                  <a:pt x="2148944" y="823593"/>
                </a:cubicBezTo>
                <a:cubicBezTo>
                  <a:pt x="2184815" y="832561"/>
                  <a:pt x="2165786" y="828231"/>
                  <a:pt x="2206094" y="836293"/>
                </a:cubicBezTo>
                <a:cubicBezTo>
                  <a:pt x="2242114" y="831790"/>
                  <a:pt x="2252326" y="832583"/>
                  <a:pt x="2282294" y="823593"/>
                </a:cubicBezTo>
                <a:cubicBezTo>
                  <a:pt x="2295116" y="819746"/>
                  <a:pt x="2307046" y="811920"/>
                  <a:pt x="2320394" y="810893"/>
                </a:cubicBezTo>
                <a:lnTo>
                  <a:pt x="2402944" y="804543"/>
                </a:lnTo>
                <a:cubicBezTo>
                  <a:pt x="2407177" y="798193"/>
                  <a:pt x="2409172" y="789538"/>
                  <a:pt x="2415644" y="785493"/>
                </a:cubicBezTo>
                <a:cubicBezTo>
                  <a:pt x="2426996" y="778398"/>
                  <a:pt x="2441044" y="777026"/>
                  <a:pt x="2453744" y="772793"/>
                </a:cubicBezTo>
                <a:cubicBezTo>
                  <a:pt x="2460094" y="770676"/>
                  <a:pt x="2467225" y="770156"/>
                  <a:pt x="2472794" y="766443"/>
                </a:cubicBezTo>
                <a:lnTo>
                  <a:pt x="2491844" y="753743"/>
                </a:lnTo>
                <a:cubicBezTo>
                  <a:pt x="2528240" y="699148"/>
                  <a:pt x="2484604" y="768223"/>
                  <a:pt x="2510894" y="715643"/>
                </a:cubicBezTo>
                <a:cubicBezTo>
                  <a:pt x="2514307" y="708817"/>
                  <a:pt x="2522434" y="704136"/>
                  <a:pt x="2523594" y="696593"/>
                </a:cubicBezTo>
                <a:cubicBezTo>
                  <a:pt x="2526813" y="675672"/>
                  <a:pt x="2523594" y="654260"/>
                  <a:pt x="2523594" y="633093"/>
                </a:cubicBezTo>
              </a:path>
            </a:pathLst>
          </a:custGeom>
          <a:ln w="381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6" name="35 Serbest Form"/>
          <p:cNvSpPr/>
          <p:nvPr/>
        </p:nvSpPr>
        <p:spPr>
          <a:xfrm>
            <a:off x="5243513" y="3676650"/>
            <a:ext cx="236537" cy="130175"/>
          </a:xfrm>
          <a:custGeom>
            <a:avLst/>
            <a:gdLst>
              <a:gd name="connsiteX0" fmla="*/ 237298 w 237298"/>
              <a:gd name="connsiteY0" fmla="*/ 50800 h 130940"/>
              <a:gd name="connsiteX1" fmla="*/ 224598 w 237298"/>
              <a:gd name="connsiteY1" fmla="*/ 69850 h 130940"/>
              <a:gd name="connsiteX2" fmla="*/ 186498 w 237298"/>
              <a:gd name="connsiteY2" fmla="*/ 82550 h 130940"/>
              <a:gd name="connsiteX3" fmla="*/ 173798 w 237298"/>
              <a:gd name="connsiteY3" fmla="*/ 101600 h 130940"/>
              <a:gd name="connsiteX4" fmla="*/ 135698 w 237298"/>
              <a:gd name="connsiteY4" fmla="*/ 114300 h 130940"/>
              <a:gd name="connsiteX5" fmla="*/ 116648 w 237298"/>
              <a:gd name="connsiteY5" fmla="*/ 127000 h 130940"/>
              <a:gd name="connsiteX6" fmla="*/ 59498 w 237298"/>
              <a:gd name="connsiteY6" fmla="*/ 120650 h 130940"/>
              <a:gd name="connsiteX7" fmla="*/ 46798 w 237298"/>
              <a:gd name="connsiteY7" fmla="*/ 82550 h 130940"/>
              <a:gd name="connsiteX8" fmla="*/ 21398 w 237298"/>
              <a:gd name="connsiteY8" fmla="*/ 50800 h 130940"/>
              <a:gd name="connsiteX9" fmla="*/ 15048 w 237298"/>
              <a:gd name="connsiteY9" fmla="*/ 31750 h 130940"/>
              <a:gd name="connsiteX10" fmla="*/ 2348 w 237298"/>
              <a:gd name="connsiteY10" fmla="*/ 0 h 13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298" h="130940">
                <a:moveTo>
                  <a:pt x="237298" y="50800"/>
                </a:moveTo>
                <a:cubicBezTo>
                  <a:pt x="233065" y="57150"/>
                  <a:pt x="231070" y="65805"/>
                  <a:pt x="224598" y="69850"/>
                </a:cubicBezTo>
                <a:cubicBezTo>
                  <a:pt x="213246" y="76945"/>
                  <a:pt x="186498" y="82550"/>
                  <a:pt x="186498" y="82550"/>
                </a:cubicBezTo>
                <a:cubicBezTo>
                  <a:pt x="182265" y="88900"/>
                  <a:pt x="180270" y="97555"/>
                  <a:pt x="173798" y="101600"/>
                </a:cubicBezTo>
                <a:cubicBezTo>
                  <a:pt x="162446" y="108695"/>
                  <a:pt x="146837" y="106874"/>
                  <a:pt x="135698" y="114300"/>
                </a:cubicBezTo>
                <a:lnTo>
                  <a:pt x="116648" y="127000"/>
                </a:lnTo>
                <a:cubicBezTo>
                  <a:pt x="97598" y="124883"/>
                  <a:pt x="75669" y="130940"/>
                  <a:pt x="59498" y="120650"/>
                </a:cubicBezTo>
                <a:cubicBezTo>
                  <a:pt x="48204" y="113463"/>
                  <a:pt x="51031" y="95250"/>
                  <a:pt x="46798" y="82550"/>
                </a:cubicBezTo>
                <a:cubicBezTo>
                  <a:pt x="38035" y="56260"/>
                  <a:pt x="46017" y="67213"/>
                  <a:pt x="21398" y="50800"/>
                </a:cubicBezTo>
                <a:cubicBezTo>
                  <a:pt x="19281" y="44450"/>
                  <a:pt x="18041" y="37737"/>
                  <a:pt x="15048" y="31750"/>
                </a:cubicBezTo>
                <a:cubicBezTo>
                  <a:pt x="0" y="1654"/>
                  <a:pt x="2348" y="24505"/>
                  <a:pt x="2348" y="0"/>
                </a:cubicBezTo>
              </a:path>
            </a:pathLst>
          </a:cu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2" name="31 Oval"/>
          <p:cNvSpPr/>
          <p:nvPr/>
        </p:nvSpPr>
        <p:spPr>
          <a:xfrm>
            <a:off x="8027988" y="4508500"/>
            <a:ext cx="144462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" name="39 Oval"/>
          <p:cNvSpPr/>
          <p:nvPr/>
        </p:nvSpPr>
        <p:spPr>
          <a:xfrm>
            <a:off x="5724525" y="3716338"/>
            <a:ext cx="142875" cy="1460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3" name="52 Oval"/>
          <p:cNvSpPr/>
          <p:nvPr/>
        </p:nvSpPr>
        <p:spPr>
          <a:xfrm>
            <a:off x="7524750" y="4365625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9" name="58 Metin kutusu"/>
          <p:cNvSpPr txBox="1">
            <a:spLocks noChangeArrowheads="1"/>
          </p:cNvSpPr>
          <p:nvPr/>
        </p:nvSpPr>
        <p:spPr bwMode="auto">
          <a:xfrm>
            <a:off x="5724525" y="34290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HAYDARPAŞA</a:t>
            </a:r>
          </a:p>
        </p:txBody>
      </p:sp>
      <p:sp>
        <p:nvSpPr>
          <p:cNvPr id="61" name="60 Oval"/>
          <p:cNvSpPr/>
          <p:nvPr/>
        </p:nvSpPr>
        <p:spPr>
          <a:xfrm>
            <a:off x="7451725" y="5732463"/>
            <a:ext cx="144463" cy="144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1" name="80 Oval"/>
          <p:cNvSpPr/>
          <p:nvPr/>
        </p:nvSpPr>
        <p:spPr>
          <a:xfrm>
            <a:off x="8172450" y="4292600"/>
            <a:ext cx="144463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4" name="93 Oval"/>
          <p:cNvSpPr/>
          <p:nvPr/>
        </p:nvSpPr>
        <p:spPr>
          <a:xfrm>
            <a:off x="7164388" y="4292600"/>
            <a:ext cx="144462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0" name="69 Metin kutusu"/>
          <p:cNvSpPr txBox="1">
            <a:spLocks noChangeArrowheads="1"/>
          </p:cNvSpPr>
          <p:nvPr/>
        </p:nvSpPr>
        <p:spPr bwMode="auto">
          <a:xfrm>
            <a:off x="6588125" y="4437063"/>
            <a:ext cx="1008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DERİNCE</a:t>
            </a:r>
          </a:p>
        </p:txBody>
      </p:sp>
      <p:sp>
        <p:nvSpPr>
          <p:cNvPr id="71" name="70 Metin kutusu"/>
          <p:cNvSpPr txBox="1">
            <a:spLocks noChangeArrowheads="1"/>
          </p:cNvSpPr>
          <p:nvPr/>
        </p:nvSpPr>
        <p:spPr bwMode="auto">
          <a:xfrm>
            <a:off x="7164388" y="4076700"/>
            <a:ext cx="865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İZMİT</a:t>
            </a:r>
          </a:p>
        </p:txBody>
      </p:sp>
      <p:sp>
        <p:nvSpPr>
          <p:cNvPr id="72" name="71 Metin kutusu"/>
          <p:cNvSpPr txBox="1">
            <a:spLocks noChangeArrowheads="1"/>
          </p:cNvSpPr>
          <p:nvPr/>
        </p:nvSpPr>
        <p:spPr bwMode="auto">
          <a:xfrm>
            <a:off x="8208963" y="4437063"/>
            <a:ext cx="93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ARİFİYE</a:t>
            </a:r>
          </a:p>
        </p:txBody>
      </p:sp>
      <p:sp>
        <p:nvSpPr>
          <p:cNvPr id="80" name="79 Metin kutusu"/>
          <p:cNvSpPr txBox="1">
            <a:spLocks noChangeArrowheads="1"/>
          </p:cNvSpPr>
          <p:nvPr/>
        </p:nvSpPr>
        <p:spPr bwMode="auto">
          <a:xfrm>
            <a:off x="7885113" y="4005263"/>
            <a:ext cx="115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ADAPAZARI</a:t>
            </a:r>
          </a:p>
        </p:txBody>
      </p:sp>
      <p:sp>
        <p:nvSpPr>
          <p:cNvPr id="95" name="94 Metin kutusu"/>
          <p:cNvSpPr txBox="1">
            <a:spLocks noChangeArrowheads="1"/>
          </p:cNvSpPr>
          <p:nvPr/>
        </p:nvSpPr>
        <p:spPr bwMode="auto">
          <a:xfrm>
            <a:off x="7667625" y="5661025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BİLECİK</a:t>
            </a:r>
          </a:p>
        </p:txBody>
      </p:sp>
      <p:sp>
        <p:nvSpPr>
          <p:cNvPr id="97" name="96 Metin kutusu"/>
          <p:cNvSpPr txBox="1">
            <a:spLocks noChangeArrowheads="1"/>
          </p:cNvSpPr>
          <p:nvPr/>
        </p:nvSpPr>
        <p:spPr bwMode="auto">
          <a:xfrm>
            <a:off x="5435600" y="3213100"/>
            <a:ext cx="865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SİRKECİ</a:t>
            </a:r>
          </a:p>
        </p:txBody>
      </p:sp>
      <p:sp>
        <p:nvSpPr>
          <p:cNvPr id="98" name="97 Metin kutusu"/>
          <p:cNvSpPr txBox="1">
            <a:spLocks noChangeArrowheads="1"/>
          </p:cNvSpPr>
          <p:nvPr/>
        </p:nvSpPr>
        <p:spPr bwMode="auto">
          <a:xfrm>
            <a:off x="4787900" y="386080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HALKALI</a:t>
            </a:r>
          </a:p>
        </p:txBody>
      </p:sp>
      <p:sp>
        <p:nvSpPr>
          <p:cNvPr id="34" name="33 Metin kutusu"/>
          <p:cNvSpPr txBox="1">
            <a:spLocks noChangeArrowheads="1"/>
          </p:cNvSpPr>
          <p:nvPr/>
        </p:nvSpPr>
        <p:spPr bwMode="auto">
          <a:xfrm>
            <a:off x="1258888" y="162877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EDİRNE</a:t>
            </a:r>
          </a:p>
        </p:txBody>
      </p:sp>
      <p:sp>
        <p:nvSpPr>
          <p:cNvPr id="37" name="36 Metin kutusu"/>
          <p:cNvSpPr txBox="1">
            <a:spLocks noChangeArrowheads="1"/>
          </p:cNvSpPr>
          <p:nvPr/>
        </p:nvSpPr>
        <p:spPr bwMode="auto">
          <a:xfrm>
            <a:off x="900113" y="1341438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KAPIKULE</a:t>
            </a:r>
          </a:p>
        </p:txBody>
      </p:sp>
      <p:sp>
        <p:nvSpPr>
          <p:cNvPr id="38" name="37 Oval"/>
          <p:cNvSpPr/>
          <p:nvPr/>
        </p:nvSpPr>
        <p:spPr>
          <a:xfrm>
            <a:off x="5219700" y="3644900"/>
            <a:ext cx="142875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5435600" y="3573463"/>
            <a:ext cx="144463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3" name="42 Serbest Form"/>
          <p:cNvSpPr/>
          <p:nvPr/>
        </p:nvSpPr>
        <p:spPr>
          <a:xfrm>
            <a:off x="730760" y="1597115"/>
            <a:ext cx="2124583" cy="1473889"/>
          </a:xfrm>
          <a:custGeom>
            <a:avLst/>
            <a:gdLst>
              <a:gd name="connsiteX0" fmla="*/ 2124583 w 2124583"/>
              <a:gd name="connsiteY0" fmla="*/ 1473889 h 1473889"/>
              <a:gd name="connsiteX1" fmla="*/ 2115957 w 2124583"/>
              <a:gd name="connsiteY1" fmla="*/ 1413504 h 1473889"/>
              <a:gd name="connsiteX2" fmla="*/ 2107331 w 2124583"/>
              <a:gd name="connsiteY2" fmla="*/ 1387625 h 1473889"/>
              <a:gd name="connsiteX3" fmla="*/ 2081451 w 2124583"/>
              <a:gd name="connsiteY3" fmla="*/ 1361745 h 1473889"/>
              <a:gd name="connsiteX4" fmla="*/ 2012440 w 2124583"/>
              <a:gd name="connsiteY4" fmla="*/ 1344493 h 1473889"/>
              <a:gd name="connsiteX5" fmla="*/ 2003814 w 2124583"/>
              <a:gd name="connsiteY5" fmla="*/ 1318613 h 1473889"/>
              <a:gd name="connsiteX6" fmla="*/ 1986561 w 2124583"/>
              <a:gd name="connsiteY6" fmla="*/ 1284108 h 1473889"/>
              <a:gd name="connsiteX7" fmla="*/ 1969308 w 2124583"/>
              <a:gd name="connsiteY7" fmla="*/ 1197843 h 1473889"/>
              <a:gd name="connsiteX8" fmla="*/ 1952055 w 2124583"/>
              <a:gd name="connsiteY8" fmla="*/ 1171964 h 1473889"/>
              <a:gd name="connsiteX9" fmla="*/ 1900297 w 2124583"/>
              <a:gd name="connsiteY9" fmla="*/ 1137459 h 1473889"/>
              <a:gd name="connsiteX10" fmla="*/ 1874417 w 2124583"/>
              <a:gd name="connsiteY10" fmla="*/ 1120206 h 1473889"/>
              <a:gd name="connsiteX11" fmla="*/ 1857165 w 2124583"/>
              <a:gd name="connsiteY11" fmla="*/ 1094327 h 1473889"/>
              <a:gd name="connsiteX12" fmla="*/ 1814032 w 2124583"/>
              <a:gd name="connsiteY12" fmla="*/ 1085700 h 1473889"/>
              <a:gd name="connsiteX13" fmla="*/ 1788153 w 2124583"/>
              <a:gd name="connsiteY13" fmla="*/ 1068447 h 1473889"/>
              <a:gd name="connsiteX14" fmla="*/ 1779527 w 2124583"/>
              <a:gd name="connsiteY14" fmla="*/ 1042568 h 1473889"/>
              <a:gd name="connsiteX15" fmla="*/ 1753648 w 2124583"/>
              <a:gd name="connsiteY15" fmla="*/ 1033942 h 1473889"/>
              <a:gd name="connsiteX16" fmla="*/ 1684636 w 2124583"/>
              <a:gd name="connsiteY16" fmla="*/ 1025315 h 1473889"/>
              <a:gd name="connsiteX17" fmla="*/ 1658757 w 2124583"/>
              <a:gd name="connsiteY17" fmla="*/ 1016689 h 1473889"/>
              <a:gd name="connsiteX18" fmla="*/ 1339580 w 2124583"/>
              <a:gd name="connsiteY18" fmla="*/ 1033942 h 1473889"/>
              <a:gd name="connsiteX19" fmla="*/ 1184304 w 2124583"/>
              <a:gd name="connsiteY19" fmla="*/ 1033942 h 1473889"/>
              <a:gd name="connsiteX20" fmla="*/ 1158425 w 2124583"/>
              <a:gd name="connsiteY20" fmla="*/ 1059821 h 1473889"/>
              <a:gd name="connsiteX21" fmla="*/ 1132546 w 2124583"/>
              <a:gd name="connsiteY21" fmla="*/ 1068447 h 1473889"/>
              <a:gd name="connsiteX22" fmla="*/ 1054908 w 2124583"/>
              <a:gd name="connsiteY22" fmla="*/ 1042568 h 1473889"/>
              <a:gd name="connsiteX23" fmla="*/ 1020402 w 2124583"/>
              <a:gd name="connsiteY23" fmla="*/ 990810 h 1473889"/>
              <a:gd name="connsiteX24" fmla="*/ 1003149 w 2124583"/>
              <a:gd name="connsiteY24" fmla="*/ 939051 h 1473889"/>
              <a:gd name="connsiteX25" fmla="*/ 994523 w 2124583"/>
              <a:gd name="connsiteY25" fmla="*/ 913172 h 1473889"/>
              <a:gd name="connsiteX26" fmla="*/ 942765 w 2124583"/>
              <a:gd name="connsiteY26" fmla="*/ 895919 h 1473889"/>
              <a:gd name="connsiteX27" fmla="*/ 916885 w 2124583"/>
              <a:gd name="connsiteY27" fmla="*/ 887293 h 1473889"/>
              <a:gd name="connsiteX28" fmla="*/ 891006 w 2124583"/>
              <a:gd name="connsiteY28" fmla="*/ 870040 h 1473889"/>
              <a:gd name="connsiteX29" fmla="*/ 839248 w 2124583"/>
              <a:gd name="connsiteY29" fmla="*/ 852787 h 1473889"/>
              <a:gd name="connsiteX30" fmla="*/ 830621 w 2124583"/>
              <a:gd name="connsiteY30" fmla="*/ 826908 h 1473889"/>
              <a:gd name="connsiteX31" fmla="*/ 813368 w 2124583"/>
              <a:gd name="connsiteY31" fmla="*/ 766523 h 1473889"/>
              <a:gd name="connsiteX32" fmla="*/ 796115 w 2124583"/>
              <a:gd name="connsiteY32" fmla="*/ 740643 h 1473889"/>
              <a:gd name="connsiteX33" fmla="*/ 778863 w 2124583"/>
              <a:gd name="connsiteY33" fmla="*/ 706138 h 1473889"/>
              <a:gd name="connsiteX34" fmla="*/ 752983 w 2124583"/>
              <a:gd name="connsiteY34" fmla="*/ 628500 h 1473889"/>
              <a:gd name="connsiteX35" fmla="*/ 727104 w 2124583"/>
              <a:gd name="connsiteY35" fmla="*/ 611247 h 1473889"/>
              <a:gd name="connsiteX36" fmla="*/ 709851 w 2124583"/>
              <a:gd name="connsiteY36" fmla="*/ 585368 h 1473889"/>
              <a:gd name="connsiteX37" fmla="*/ 692598 w 2124583"/>
              <a:gd name="connsiteY37" fmla="*/ 533610 h 1473889"/>
              <a:gd name="connsiteX38" fmla="*/ 683972 w 2124583"/>
              <a:gd name="connsiteY38" fmla="*/ 507730 h 1473889"/>
              <a:gd name="connsiteX39" fmla="*/ 666719 w 2124583"/>
              <a:gd name="connsiteY39" fmla="*/ 481851 h 1473889"/>
              <a:gd name="connsiteX40" fmla="*/ 632214 w 2124583"/>
              <a:gd name="connsiteY40" fmla="*/ 438719 h 1473889"/>
              <a:gd name="connsiteX41" fmla="*/ 597708 w 2124583"/>
              <a:gd name="connsiteY41" fmla="*/ 386960 h 1473889"/>
              <a:gd name="connsiteX42" fmla="*/ 580455 w 2124583"/>
              <a:gd name="connsiteY42" fmla="*/ 361081 h 1473889"/>
              <a:gd name="connsiteX43" fmla="*/ 563202 w 2124583"/>
              <a:gd name="connsiteY43" fmla="*/ 309323 h 1473889"/>
              <a:gd name="connsiteX44" fmla="*/ 511444 w 2124583"/>
              <a:gd name="connsiteY44" fmla="*/ 292070 h 1473889"/>
              <a:gd name="connsiteX45" fmla="*/ 468312 w 2124583"/>
              <a:gd name="connsiteY45" fmla="*/ 240311 h 1473889"/>
              <a:gd name="connsiteX46" fmla="*/ 442432 w 2124583"/>
              <a:gd name="connsiteY46" fmla="*/ 223059 h 1473889"/>
              <a:gd name="connsiteX47" fmla="*/ 425180 w 2124583"/>
              <a:gd name="connsiteY47" fmla="*/ 197179 h 1473889"/>
              <a:gd name="connsiteX48" fmla="*/ 373421 w 2124583"/>
              <a:gd name="connsiteY48" fmla="*/ 171300 h 1473889"/>
              <a:gd name="connsiteX49" fmla="*/ 347542 w 2124583"/>
              <a:gd name="connsiteY49" fmla="*/ 154047 h 1473889"/>
              <a:gd name="connsiteX50" fmla="*/ 330289 w 2124583"/>
              <a:gd name="connsiteY50" fmla="*/ 102289 h 1473889"/>
              <a:gd name="connsiteX51" fmla="*/ 304410 w 2124583"/>
              <a:gd name="connsiteY51" fmla="*/ 76410 h 1473889"/>
              <a:gd name="connsiteX52" fmla="*/ 226772 w 2124583"/>
              <a:gd name="connsiteY52" fmla="*/ 59157 h 1473889"/>
              <a:gd name="connsiteX53" fmla="*/ 192266 w 2124583"/>
              <a:gd name="connsiteY53" fmla="*/ 50530 h 1473889"/>
              <a:gd name="connsiteX54" fmla="*/ 149134 w 2124583"/>
              <a:gd name="connsiteY54" fmla="*/ 41904 h 1473889"/>
              <a:gd name="connsiteX55" fmla="*/ 123255 w 2124583"/>
              <a:gd name="connsiteY55" fmla="*/ 24651 h 1473889"/>
              <a:gd name="connsiteX56" fmla="*/ 11112 w 2124583"/>
              <a:gd name="connsiteY56" fmla="*/ 7398 h 14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24583" h="1473889">
                <a:moveTo>
                  <a:pt x="2124583" y="1473889"/>
                </a:moveTo>
                <a:cubicBezTo>
                  <a:pt x="2121708" y="1453761"/>
                  <a:pt x="2119944" y="1433442"/>
                  <a:pt x="2115957" y="1413504"/>
                </a:cubicBezTo>
                <a:cubicBezTo>
                  <a:pt x="2114174" y="1404588"/>
                  <a:pt x="2112375" y="1395191"/>
                  <a:pt x="2107331" y="1387625"/>
                </a:cubicBezTo>
                <a:cubicBezTo>
                  <a:pt x="2100564" y="1377474"/>
                  <a:pt x="2091602" y="1368512"/>
                  <a:pt x="2081451" y="1361745"/>
                </a:cubicBezTo>
                <a:cubicBezTo>
                  <a:pt x="2070083" y="1354167"/>
                  <a:pt x="2018660" y="1345737"/>
                  <a:pt x="2012440" y="1344493"/>
                </a:cubicBezTo>
                <a:cubicBezTo>
                  <a:pt x="2009565" y="1335866"/>
                  <a:pt x="2007396" y="1326971"/>
                  <a:pt x="2003814" y="1318613"/>
                </a:cubicBezTo>
                <a:cubicBezTo>
                  <a:pt x="1998749" y="1306793"/>
                  <a:pt x="1989945" y="1296514"/>
                  <a:pt x="1986561" y="1284108"/>
                </a:cubicBezTo>
                <a:cubicBezTo>
                  <a:pt x="1977026" y="1249148"/>
                  <a:pt x="1984194" y="1227616"/>
                  <a:pt x="1969308" y="1197843"/>
                </a:cubicBezTo>
                <a:cubicBezTo>
                  <a:pt x="1964672" y="1188570"/>
                  <a:pt x="1959857" y="1178791"/>
                  <a:pt x="1952055" y="1171964"/>
                </a:cubicBezTo>
                <a:cubicBezTo>
                  <a:pt x="1936450" y="1158310"/>
                  <a:pt x="1917550" y="1148961"/>
                  <a:pt x="1900297" y="1137459"/>
                </a:cubicBezTo>
                <a:lnTo>
                  <a:pt x="1874417" y="1120206"/>
                </a:lnTo>
                <a:cubicBezTo>
                  <a:pt x="1868666" y="1111580"/>
                  <a:pt x="1866166" y="1099471"/>
                  <a:pt x="1857165" y="1094327"/>
                </a:cubicBezTo>
                <a:cubicBezTo>
                  <a:pt x="1844434" y="1087052"/>
                  <a:pt x="1827761" y="1090848"/>
                  <a:pt x="1814032" y="1085700"/>
                </a:cubicBezTo>
                <a:cubicBezTo>
                  <a:pt x="1804325" y="1082060"/>
                  <a:pt x="1796779" y="1074198"/>
                  <a:pt x="1788153" y="1068447"/>
                </a:cubicBezTo>
                <a:cubicBezTo>
                  <a:pt x="1785278" y="1059821"/>
                  <a:pt x="1785957" y="1048998"/>
                  <a:pt x="1779527" y="1042568"/>
                </a:cubicBezTo>
                <a:cubicBezTo>
                  <a:pt x="1773097" y="1036138"/>
                  <a:pt x="1762594" y="1035569"/>
                  <a:pt x="1753648" y="1033942"/>
                </a:cubicBezTo>
                <a:cubicBezTo>
                  <a:pt x="1730839" y="1029795"/>
                  <a:pt x="1707640" y="1028191"/>
                  <a:pt x="1684636" y="1025315"/>
                </a:cubicBezTo>
                <a:cubicBezTo>
                  <a:pt x="1676010" y="1022440"/>
                  <a:pt x="1667850" y="1016689"/>
                  <a:pt x="1658757" y="1016689"/>
                </a:cubicBezTo>
                <a:cubicBezTo>
                  <a:pt x="1383048" y="1016689"/>
                  <a:pt x="1455767" y="995210"/>
                  <a:pt x="1339580" y="1033942"/>
                </a:cubicBezTo>
                <a:cubicBezTo>
                  <a:pt x="1292921" y="1029276"/>
                  <a:pt x="1231713" y="1016702"/>
                  <a:pt x="1184304" y="1033942"/>
                </a:cubicBezTo>
                <a:cubicBezTo>
                  <a:pt x="1172839" y="1038111"/>
                  <a:pt x="1168576" y="1053054"/>
                  <a:pt x="1158425" y="1059821"/>
                </a:cubicBezTo>
                <a:cubicBezTo>
                  <a:pt x="1150859" y="1064865"/>
                  <a:pt x="1141172" y="1065572"/>
                  <a:pt x="1132546" y="1068447"/>
                </a:cubicBezTo>
                <a:cubicBezTo>
                  <a:pt x="1103833" y="1063662"/>
                  <a:pt x="1075618" y="1066237"/>
                  <a:pt x="1054908" y="1042568"/>
                </a:cubicBezTo>
                <a:cubicBezTo>
                  <a:pt x="1041254" y="1026963"/>
                  <a:pt x="1020402" y="990810"/>
                  <a:pt x="1020402" y="990810"/>
                </a:cubicBezTo>
                <a:lnTo>
                  <a:pt x="1003149" y="939051"/>
                </a:lnTo>
                <a:cubicBezTo>
                  <a:pt x="1000274" y="930425"/>
                  <a:pt x="1003149" y="916047"/>
                  <a:pt x="994523" y="913172"/>
                </a:cubicBezTo>
                <a:lnTo>
                  <a:pt x="942765" y="895919"/>
                </a:lnTo>
                <a:lnTo>
                  <a:pt x="916885" y="887293"/>
                </a:lnTo>
                <a:cubicBezTo>
                  <a:pt x="908259" y="881542"/>
                  <a:pt x="900480" y="874251"/>
                  <a:pt x="891006" y="870040"/>
                </a:cubicBezTo>
                <a:cubicBezTo>
                  <a:pt x="874388" y="862654"/>
                  <a:pt x="839248" y="852787"/>
                  <a:pt x="839248" y="852787"/>
                </a:cubicBezTo>
                <a:cubicBezTo>
                  <a:pt x="836372" y="844161"/>
                  <a:pt x="833119" y="835651"/>
                  <a:pt x="830621" y="826908"/>
                </a:cubicBezTo>
                <a:cubicBezTo>
                  <a:pt x="826933" y="814001"/>
                  <a:pt x="820266" y="780318"/>
                  <a:pt x="813368" y="766523"/>
                </a:cubicBezTo>
                <a:cubicBezTo>
                  <a:pt x="808731" y="757250"/>
                  <a:pt x="801259" y="749645"/>
                  <a:pt x="796115" y="740643"/>
                </a:cubicBezTo>
                <a:cubicBezTo>
                  <a:pt x="789735" y="729478"/>
                  <a:pt x="784614" y="717640"/>
                  <a:pt x="778863" y="706138"/>
                </a:cubicBezTo>
                <a:cubicBezTo>
                  <a:pt x="773079" y="671437"/>
                  <a:pt x="777243" y="652760"/>
                  <a:pt x="752983" y="628500"/>
                </a:cubicBezTo>
                <a:cubicBezTo>
                  <a:pt x="745652" y="621169"/>
                  <a:pt x="735730" y="616998"/>
                  <a:pt x="727104" y="611247"/>
                </a:cubicBezTo>
                <a:cubicBezTo>
                  <a:pt x="721353" y="602621"/>
                  <a:pt x="714062" y="594842"/>
                  <a:pt x="709851" y="585368"/>
                </a:cubicBezTo>
                <a:cubicBezTo>
                  <a:pt x="702465" y="568750"/>
                  <a:pt x="698349" y="550863"/>
                  <a:pt x="692598" y="533610"/>
                </a:cubicBezTo>
                <a:cubicBezTo>
                  <a:pt x="689722" y="524983"/>
                  <a:pt x="689016" y="515296"/>
                  <a:pt x="683972" y="507730"/>
                </a:cubicBezTo>
                <a:lnTo>
                  <a:pt x="666719" y="481851"/>
                </a:lnTo>
                <a:cubicBezTo>
                  <a:pt x="647294" y="423573"/>
                  <a:pt x="674234" y="486742"/>
                  <a:pt x="632214" y="438719"/>
                </a:cubicBezTo>
                <a:cubicBezTo>
                  <a:pt x="618560" y="423114"/>
                  <a:pt x="609210" y="404213"/>
                  <a:pt x="597708" y="386960"/>
                </a:cubicBezTo>
                <a:lnTo>
                  <a:pt x="580455" y="361081"/>
                </a:lnTo>
                <a:cubicBezTo>
                  <a:pt x="574704" y="343828"/>
                  <a:pt x="580455" y="315074"/>
                  <a:pt x="563202" y="309323"/>
                </a:cubicBezTo>
                <a:lnTo>
                  <a:pt x="511444" y="292070"/>
                </a:lnTo>
                <a:cubicBezTo>
                  <a:pt x="494482" y="266627"/>
                  <a:pt x="493217" y="261065"/>
                  <a:pt x="468312" y="240311"/>
                </a:cubicBezTo>
                <a:cubicBezTo>
                  <a:pt x="460347" y="233674"/>
                  <a:pt x="451059" y="228810"/>
                  <a:pt x="442432" y="223059"/>
                </a:cubicBezTo>
                <a:cubicBezTo>
                  <a:pt x="436681" y="214432"/>
                  <a:pt x="432511" y="204510"/>
                  <a:pt x="425180" y="197179"/>
                </a:cubicBezTo>
                <a:cubicBezTo>
                  <a:pt x="400462" y="172461"/>
                  <a:pt x="401481" y="185330"/>
                  <a:pt x="373421" y="171300"/>
                </a:cubicBezTo>
                <a:cubicBezTo>
                  <a:pt x="364148" y="166663"/>
                  <a:pt x="356168" y="159798"/>
                  <a:pt x="347542" y="154047"/>
                </a:cubicBezTo>
                <a:cubicBezTo>
                  <a:pt x="341791" y="136794"/>
                  <a:pt x="343148" y="115148"/>
                  <a:pt x="330289" y="102289"/>
                </a:cubicBezTo>
                <a:cubicBezTo>
                  <a:pt x="321663" y="93663"/>
                  <a:pt x="314561" y="83177"/>
                  <a:pt x="304410" y="76410"/>
                </a:cubicBezTo>
                <a:cubicBezTo>
                  <a:pt x="290017" y="66815"/>
                  <a:pt x="233487" y="60500"/>
                  <a:pt x="226772" y="59157"/>
                </a:cubicBezTo>
                <a:cubicBezTo>
                  <a:pt x="215146" y="56832"/>
                  <a:pt x="203840" y="53102"/>
                  <a:pt x="192266" y="50530"/>
                </a:cubicBezTo>
                <a:cubicBezTo>
                  <a:pt x="177953" y="47349"/>
                  <a:pt x="163511" y="44779"/>
                  <a:pt x="149134" y="41904"/>
                </a:cubicBezTo>
                <a:cubicBezTo>
                  <a:pt x="140508" y="36153"/>
                  <a:pt x="133421" y="26684"/>
                  <a:pt x="123255" y="24651"/>
                </a:cubicBezTo>
                <a:cubicBezTo>
                  <a:pt x="0" y="0"/>
                  <a:pt x="46062" y="42353"/>
                  <a:pt x="11112" y="7398"/>
                </a:cubicBezTo>
              </a:path>
            </a:pathLst>
          </a:custGeom>
          <a:ln w="38100"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1" name="40 Oval"/>
          <p:cNvSpPr/>
          <p:nvPr/>
        </p:nvSpPr>
        <p:spPr>
          <a:xfrm>
            <a:off x="755650" y="1557338"/>
            <a:ext cx="144463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9" name="38 Oval"/>
          <p:cNvSpPr/>
          <p:nvPr/>
        </p:nvSpPr>
        <p:spPr>
          <a:xfrm>
            <a:off x="1187450" y="1844675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7" name="46 Metin kutusu"/>
          <p:cNvSpPr txBox="1">
            <a:spLocks noChangeArrowheads="1"/>
          </p:cNvSpPr>
          <p:nvPr/>
        </p:nvSpPr>
        <p:spPr bwMode="auto">
          <a:xfrm>
            <a:off x="1835150" y="342900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TEKİRDAĞ</a:t>
            </a:r>
          </a:p>
        </p:txBody>
      </p:sp>
      <p:sp>
        <p:nvSpPr>
          <p:cNvPr id="50" name="49 Metin kutusu"/>
          <p:cNvSpPr txBox="1">
            <a:spLocks noChangeArrowheads="1"/>
          </p:cNvSpPr>
          <p:nvPr/>
        </p:nvSpPr>
        <p:spPr bwMode="auto">
          <a:xfrm>
            <a:off x="2484438" y="162877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KIRKLARELİ</a:t>
            </a:r>
          </a:p>
        </p:txBody>
      </p:sp>
      <p:sp>
        <p:nvSpPr>
          <p:cNvPr id="51" name="50 Oval"/>
          <p:cNvSpPr/>
          <p:nvPr/>
        </p:nvSpPr>
        <p:spPr>
          <a:xfrm>
            <a:off x="1331913" y="2636838"/>
            <a:ext cx="144462" cy="144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2" name="51 Metin kutusu"/>
          <p:cNvSpPr txBox="1">
            <a:spLocks noChangeArrowheads="1"/>
          </p:cNvSpPr>
          <p:nvPr/>
        </p:nvSpPr>
        <p:spPr bwMode="auto">
          <a:xfrm>
            <a:off x="250825" y="2790825"/>
            <a:ext cx="1225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UZUNKÖPRÜ</a:t>
            </a:r>
          </a:p>
        </p:txBody>
      </p:sp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0" y="3819525"/>
          <a:ext cx="3995738" cy="21242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34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5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İŞYERLERİ</a:t>
                      </a:r>
                      <a:endParaRPr lang="tr-T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 BÖLGE</a:t>
                      </a:r>
                      <a:endParaRPr lang="tr-T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ŞEBEKE</a:t>
                      </a:r>
                      <a:endParaRPr lang="tr-T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GAR MÜD.</a:t>
                      </a:r>
                      <a:endParaRPr lang="tr-T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tr-T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62</a:t>
                      </a:r>
                      <a:endParaRPr lang="tr-T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GAR ŞEF.</a:t>
                      </a:r>
                      <a:endParaRPr lang="tr-T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73</a:t>
                      </a:r>
                      <a:endParaRPr lang="tr-T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İSTASYON ŞEF.</a:t>
                      </a:r>
                      <a:endParaRPr lang="tr-T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tr-TR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DURAK</a:t>
                      </a:r>
                      <a:endParaRPr lang="tr-T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tr-TR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306</a:t>
                      </a:r>
                      <a:endParaRPr lang="tr-T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45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SAYDİNG</a:t>
                      </a:r>
                      <a:endParaRPr lang="tr-T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tr-TR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98</a:t>
                      </a:r>
                      <a:endParaRPr lang="tr-T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76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89</a:t>
                      </a:r>
                      <a:endParaRPr lang="tr-TR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749</a:t>
                      </a:r>
                      <a:endParaRPr lang="tr-TR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44 Oval"/>
          <p:cNvSpPr/>
          <p:nvPr/>
        </p:nvSpPr>
        <p:spPr>
          <a:xfrm>
            <a:off x="2339975" y="1700213"/>
            <a:ext cx="144463" cy="144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9" name="48 Oval"/>
          <p:cNvSpPr/>
          <p:nvPr/>
        </p:nvSpPr>
        <p:spPr>
          <a:xfrm>
            <a:off x="2843213" y="3573463"/>
            <a:ext cx="144462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4" name="53 Oval"/>
          <p:cNvSpPr/>
          <p:nvPr/>
        </p:nvSpPr>
        <p:spPr>
          <a:xfrm>
            <a:off x="7740650" y="4508500"/>
            <a:ext cx="134938" cy="136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5" name="54 Metin kutusu"/>
          <p:cNvSpPr txBox="1">
            <a:spLocks noChangeArrowheads="1"/>
          </p:cNvSpPr>
          <p:nvPr/>
        </p:nvSpPr>
        <p:spPr bwMode="auto">
          <a:xfrm>
            <a:off x="7164388" y="450850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Köseköy</a:t>
            </a:r>
          </a:p>
        </p:txBody>
      </p:sp>
      <p:sp>
        <p:nvSpPr>
          <p:cNvPr id="57" name="56 Metin kutusu"/>
          <p:cNvSpPr txBox="1">
            <a:spLocks noChangeArrowheads="1"/>
          </p:cNvSpPr>
          <p:nvPr/>
        </p:nvSpPr>
        <p:spPr bwMode="auto">
          <a:xfrm>
            <a:off x="3851275" y="263683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ÇERKEZKÖY</a:t>
            </a:r>
          </a:p>
        </p:txBody>
      </p:sp>
      <p:sp>
        <p:nvSpPr>
          <p:cNvPr id="58" name="57 Oval"/>
          <p:cNvSpPr/>
          <p:nvPr/>
        </p:nvSpPr>
        <p:spPr>
          <a:xfrm>
            <a:off x="3851275" y="2852738"/>
            <a:ext cx="144463" cy="144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0" name="59 Oval"/>
          <p:cNvSpPr/>
          <p:nvPr/>
        </p:nvSpPr>
        <p:spPr>
          <a:xfrm>
            <a:off x="6156325" y="4076700"/>
            <a:ext cx="144463" cy="144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2" name="61 Metin kutusu"/>
          <p:cNvSpPr txBox="1">
            <a:spLocks noChangeArrowheads="1"/>
          </p:cNvSpPr>
          <p:nvPr/>
        </p:nvSpPr>
        <p:spPr bwMode="auto">
          <a:xfrm>
            <a:off x="6227763" y="3860800"/>
            <a:ext cx="1225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GEBZE</a:t>
            </a:r>
          </a:p>
        </p:txBody>
      </p:sp>
      <p:sp>
        <p:nvSpPr>
          <p:cNvPr id="63" name="62 Metin kutusu"/>
          <p:cNvSpPr txBox="1">
            <a:spLocks noChangeArrowheads="1"/>
          </p:cNvSpPr>
          <p:nvPr/>
        </p:nvSpPr>
        <p:spPr bwMode="auto">
          <a:xfrm>
            <a:off x="4570413" y="2863850"/>
            <a:ext cx="1225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ÇATALCA</a:t>
            </a:r>
          </a:p>
        </p:txBody>
      </p:sp>
      <p:sp>
        <p:nvSpPr>
          <p:cNvPr id="64" name="63 Oval"/>
          <p:cNvSpPr/>
          <p:nvPr/>
        </p:nvSpPr>
        <p:spPr>
          <a:xfrm>
            <a:off x="4643438" y="3213100"/>
            <a:ext cx="144462" cy="144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5" name="64 Oval"/>
          <p:cNvSpPr/>
          <p:nvPr/>
        </p:nvSpPr>
        <p:spPr>
          <a:xfrm>
            <a:off x="3348038" y="3141663"/>
            <a:ext cx="144462" cy="144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6" name="65 Metin kutusu"/>
          <p:cNvSpPr txBox="1">
            <a:spLocks noChangeArrowheads="1"/>
          </p:cNvSpPr>
          <p:nvPr/>
        </p:nvSpPr>
        <p:spPr bwMode="auto">
          <a:xfrm>
            <a:off x="3348038" y="328453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1200" b="1">
                <a:latin typeface="Arial" pitchFamily="34" charset="0"/>
              </a:rPr>
              <a:t>ÇORLU</a:t>
            </a:r>
          </a:p>
        </p:txBody>
      </p:sp>
      <p:pic>
        <p:nvPicPr>
          <p:cNvPr id="72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" name="66 Dikdörtgen"/>
          <p:cNvSpPr>
            <a:spLocks noChangeArrowheads="1"/>
          </p:cNvSpPr>
          <p:nvPr/>
        </p:nvSpPr>
        <p:spPr bwMode="auto">
          <a:xfrm>
            <a:off x="1842873" y="189854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 altLang="tr-TR" sz="2400" b="1" dirty="0">
                <a:solidFill>
                  <a:schemeClr val="bg1"/>
                </a:solidFill>
              </a:rPr>
              <a:t>1. BÖLGE 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MÜDÜRLÜĞÜ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70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70" grpId="0"/>
      <p:bldP spid="71" grpId="0"/>
      <p:bldP spid="71" grpId="1"/>
      <p:bldP spid="72" grpId="0"/>
      <p:bldP spid="72" grpId="1"/>
      <p:bldP spid="80" grpId="0"/>
      <p:bldP spid="80" grpId="1"/>
      <p:bldP spid="95" grpId="0"/>
      <p:bldP spid="97" grpId="0"/>
      <p:bldP spid="98" grpId="0"/>
      <p:bldP spid="34" grpId="0"/>
      <p:bldP spid="37" grpId="0"/>
      <p:bldP spid="47" grpId="0"/>
      <p:bldP spid="50" grpId="0"/>
      <p:bldP spid="52" grpId="0"/>
      <p:bldP spid="55" grpId="0"/>
      <p:bldP spid="57" grpId="0"/>
      <p:bldP spid="62" grpId="0"/>
      <p:bldP spid="63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"/>
            <a:ext cx="85725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1228725" y="44450"/>
            <a:ext cx="687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FFFF"/>
                </a:solidFill>
              </a:rPr>
              <a:t>YOL  MÜDÜRLÜĞÜ FAALİYETLER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FFFF"/>
                </a:solidFill>
              </a:rPr>
              <a:t>Hat Bilgileri ve Yol Yenilemeleri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/>
          </p:nvPr>
        </p:nvGraphicFramePr>
        <p:xfrm>
          <a:off x="323850" y="3268663"/>
          <a:ext cx="5935833" cy="3216275"/>
        </p:xfrm>
        <a:graphic>
          <a:graphicData uri="http://schemas.openxmlformats.org/drawingml/2006/table">
            <a:tbl>
              <a:tblPr/>
              <a:tblGrid>
                <a:gridCol w="88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6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1.BÖLGE GENEL HAT BİLGİSİ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8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HATLAR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YENİLENECEK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YENİLENEN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1.Bölge/km.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Şebeke/km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4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YHT hattı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44.300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44.300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888.000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4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Tek hatlar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45.594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45.594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6.704.000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8.491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682.740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691.231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1.620.000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0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Çift hatlar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162.390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219.061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381.451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43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Tali hatlar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44.526        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44.526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36.225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101.475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137.700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1.518.000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09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iltisak hatları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64.595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24.610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89.205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472.000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14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4" marR="9524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361.821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1.072.186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1.434.007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11.910.000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 Box 736"/>
          <p:cNvSpPr txBox="1">
            <a:spLocks noChangeArrowheads="1"/>
          </p:cNvSpPr>
          <p:nvPr/>
        </p:nvSpPr>
        <p:spPr bwMode="auto">
          <a:xfrm>
            <a:off x="1042988" y="463079"/>
            <a:ext cx="504825" cy="3016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85796" tIns="42896" rIns="85796" bIns="42896">
            <a:spAutoFit/>
          </a:bodyPr>
          <a:lstStyle/>
          <a:p>
            <a:pPr defTabSz="987425" fontAlgn="auto">
              <a:spcBef>
                <a:spcPts val="200"/>
              </a:spcBef>
              <a:spcAft>
                <a:spcPts val="200"/>
              </a:spcAft>
              <a:tabLst>
                <a:tab pos="2336800" algn="l"/>
                <a:tab pos="4308475" algn="r"/>
                <a:tab pos="4398963" algn="l"/>
                <a:tab pos="4846638" algn="l"/>
                <a:tab pos="5557838" algn="l"/>
                <a:tab pos="7353300" algn="r"/>
              </a:tabLst>
              <a:defRPr/>
            </a:pPr>
            <a:r>
              <a:rPr lang="tr-TR" sz="1400" kern="0" dirty="0">
                <a:solidFill>
                  <a:schemeClr val="bg1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1/I</a:t>
            </a:r>
          </a:p>
        </p:txBody>
      </p:sp>
    </p:spTree>
    <p:extLst>
      <p:ext uri="{BB962C8B-B14F-4D97-AF65-F5344CB8AC3E}">
        <p14:creationId xmlns:p14="http://schemas.microsoft.com/office/powerpoint/2010/main" val="2452520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3"/>
          <p:cNvSpPr txBox="1">
            <a:spLocks noChangeArrowheads="1"/>
          </p:cNvSpPr>
          <p:nvPr/>
        </p:nvSpPr>
        <p:spPr bwMode="auto">
          <a:xfrm>
            <a:off x="34925" y="38100"/>
            <a:ext cx="910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FF"/>
                </a:solidFill>
              </a:rPr>
              <a:t>1 BÖLGE DAHİLİNDEKİ 10 GAR MÜDÜRLÜKLERİ</a:t>
            </a:r>
          </a:p>
        </p:txBody>
      </p:sp>
      <p:sp>
        <p:nvSpPr>
          <p:cNvPr id="12" name="11 Serbest Form"/>
          <p:cNvSpPr/>
          <p:nvPr/>
        </p:nvSpPr>
        <p:spPr>
          <a:xfrm>
            <a:off x="7432675" y="4553000"/>
            <a:ext cx="758825" cy="1290637"/>
          </a:xfrm>
          <a:custGeom>
            <a:avLst/>
            <a:gdLst>
              <a:gd name="connsiteX0" fmla="*/ 758824 w 758824"/>
              <a:gd name="connsiteY0" fmla="*/ 0 h 1290637"/>
              <a:gd name="connsiteX1" fmla="*/ 739774 w 758824"/>
              <a:gd name="connsiteY1" fmla="*/ 123825 h 1290637"/>
              <a:gd name="connsiteX2" fmla="*/ 735012 w 758824"/>
              <a:gd name="connsiteY2" fmla="*/ 166687 h 1290637"/>
              <a:gd name="connsiteX3" fmla="*/ 692149 w 758824"/>
              <a:gd name="connsiteY3" fmla="*/ 238125 h 1290637"/>
              <a:gd name="connsiteX4" fmla="*/ 673099 w 758824"/>
              <a:gd name="connsiteY4" fmla="*/ 309562 h 1290637"/>
              <a:gd name="connsiteX5" fmla="*/ 615949 w 758824"/>
              <a:gd name="connsiteY5" fmla="*/ 338137 h 1290637"/>
              <a:gd name="connsiteX6" fmla="*/ 558799 w 758824"/>
              <a:gd name="connsiteY6" fmla="*/ 366712 h 1290637"/>
              <a:gd name="connsiteX7" fmla="*/ 515937 w 758824"/>
              <a:gd name="connsiteY7" fmla="*/ 409575 h 1290637"/>
              <a:gd name="connsiteX8" fmla="*/ 492124 w 758824"/>
              <a:gd name="connsiteY8" fmla="*/ 452437 h 1290637"/>
              <a:gd name="connsiteX9" fmla="*/ 444499 w 758824"/>
              <a:gd name="connsiteY9" fmla="*/ 466725 h 1290637"/>
              <a:gd name="connsiteX10" fmla="*/ 387349 w 758824"/>
              <a:gd name="connsiteY10" fmla="*/ 495300 h 1290637"/>
              <a:gd name="connsiteX11" fmla="*/ 330199 w 758824"/>
              <a:gd name="connsiteY11" fmla="*/ 519112 h 1290637"/>
              <a:gd name="connsiteX12" fmla="*/ 277812 w 758824"/>
              <a:gd name="connsiteY12" fmla="*/ 514350 h 1290637"/>
              <a:gd name="connsiteX13" fmla="*/ 201612 w 758824"/>
              <a:gd name="connsiteY13" fmla="*/ 538162 h 1290637"/>
              <a:gd name="connsiteX14" fmla="*/ 163512 w 758824"/>
              <a:gd name="connsiteY14" fmla="*/ 585787 h 1290637"/>
              <a:gd name="connsiteX15" fmla="*/ 130174 w 758824"/>
              <a:gd name="connsiteY15" fmla="*/ 619125 h 1290637"/>
              <a:gd name="connsiteX16" fmla="*/ 111124 w 758824"/>
              <a:gd name="connsiteY16" fmla="*/ 666750 h 1290637"/>
              <a:gd name="connsiteX17" fmla="*/ 77787 w 758824"/>
              <a:gd name="connsiteY17" fmla="*/ 700087 h 1290637"/>
              <a:gd name="connsiteX18" fmla="*/ 20637 w 758824"/>
              <a:gd name="connsiteY18" fmla="*/ 742950 h 1290637"/>
              <a:gd name="connsiteX19" fmla="*/ 1587 w 758824"/>
              <a:gd name="connsiteY19" fmla="*/ 785812 h 1290637"/>
              <a:gd name="connsiteX20" fmla="*/ 30162 w 758824"/>
              <a:gd name="connsiteY20" fmla="*/ 838200 h 1290637"/>
              <a:gd name="connsiteX21" fmla="*/ 101599 w 758824"/>
              <a:gd name="connsiteY21" fmla="*/ 866775 h 1290637"/>
              <a:gd name="connsiteX22" fmla="*/ 149224 w 758824"/>
              <a:gd name="connsiteY22" fmla="*/ 914400 h 1290637"/>
              <a:gd name="connsiteX23" fmla="*/ 153987 w 758824"/>
              <a:gd name="connsiteY23" fmla="*/ 971550 h 1290637"/>
              <a:gd name="connsiteX24" fmla="*/ 115887 w 758824"/>
              <a:gd name="connsiteY24" fmla="*/ 1019175 h 1290637"/>
              <a:gd name="connsiteX25" fmla="*/ 101599 w 758824"/>
              <a:gd name="connsiteY25" fmla="*/ 1090612 h 1290637"/>
              <a:gd name="connsiteX26" fmla="*/ 101599 w 758824"/>
              <a:gd name="connsiteY26" fmla="*/ 1152525 h 1290637"/>
              <a:gd name="connsiteX27" fmla="*/ 96837 w 758824"/>
              <a:gd name="connsiteY27" fmla="*/ 1219200 h 1290637"/>
              <a:gd name="connsiteX28" fmla="*/ 82549 w 758824"/>
              <a:gd name="connsiteY28" fmla="*/ 1238250 h 1290637"/>
              <a:gd name="connsiteX29" fmla="*/ 82549 w 758824"/>
              <a:gd name="connsiteY29" fmla="*/ 1266825 h 1290637"/>
              <a:gd name="connsiteX30" fmla="*/ 77787 w 758824"/>
              <a:gd name="connsiteY30" fmla="*/ 1290637 h 1290637"/>
              <a:gd name="connsiteX31" fmla="*/ 77787 w 758824"/>
              <a:gd name="connsiteY31" fmla="*/ 1290637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8824" h="1290637">
                <a:moveTo>
                  <a:pt x="758824" y="0"/>
                </a:moveTo>
                <a:cubicBezTo>
                  <a:pt x="751283" y="48022"/>
                  <a:pt x="743743" y="96044"/>
                  <a:pt x="739774" y="123825"/>
                </a:cubicBezTo>
                <a:cubicBezTo>
                  <a:pt x="735805" y="151606"/>
                  <a:pt x="742949" y="147637"/>
                  <a:pt x="735012" y="166687"/>
                </a:cubicBezTo>
                <a:cubicBezTo>
                  <a:pt x="727075" y="185737"/>
                  <a:pt x="702468" y="214313"/>
                  <a:pt x="692149" y="238125"/>
                </a:cubicBezTo>
                <a:cubicBezTo>
                  <a:pt x="681830" y="261937"/>
                  <a:pt x="685799" y="292893"/>
                  <a:pt x="673099" y="309562"/>
                </a:cubicBezTo>
                <a:cubicBezTo>
                  <a:pt x="660399" y="326231"/>
                  <a:pt x="615949" y="338137"/>
                  <a:pt x="615949" y="338137"/>
                </a:cubicBezTo>
                <a:cubicBezTo>
                  <a:pt x="596899" y="347662"/>
                  <a:pt x="575468" y="354806"/>
                  <a:pt x="558799" y="366712"/>
                </a:cubicBezTo>
                <a:cubicBezTo>
                  <a:pt x="542130" y="378618"/>
                  <a:pt x="527050" y="395288"/>
                  <a:pt x="515937" y="409575"/>
                </a:cubicBezTo>
                <a:cubicBezTo>
                  <a:pt x="504825" y="423863"/>
                  <a:pt x="504030" y="442912"/>
                  <a:pt x="492124" y="452437"/>
                </a:cubicBezTo>
                <a:cubicBezTo>
                  <a:pt x="480218" y="461962"/>
                  <a:pt x="461961" y="459581"/>
                  <a:pt x="444499" y="466725"/>
                </a:cubicBezTo>
                <a:cubicBezTo>
                  <a:pt x="427037" y="473869"/>
                  <a:pt x="406399" y="486569"/>
                  <a:pt x="387349" y="495300"/>
                </a:cubicBezTo>
                <a:cubicBezTo>
                  <a:pt x="368299" y="504031"/>
                  <a:pt x="348455" y="515937"/>
                  <a:pt x="330199" y="519112"/>
                </a:cubicBezTo>
                <a:cubicBezTo>
                  <a:pt x="311943" y="522287"/>
                  <a:pt x="299243" y="511175"/>
                  <a:pt x="277812" y="514350"/>
                </a:cubicBezTo>
                <a:cubicBezTo>
                  <a:pt x="256381" y="517525"/>
                  <a:pt x="220662" y="526256"/>
                  <a:pt x="201612" y="538162"/>
                </a:cubicBezTo>
                <a:cubicBezTo>
                  <a:pt x="182562" y="550068"/>
                  <a:pt x="175418" y="572293"/>
                  <a:pt x="163512" y="585787"/>
                </a:cubicBezTo>
                <a:cubicBezTo>
                  <a:pt x="151606" y="599281"/>
                  <a:pt x="138905" y="605631"/>
                  <a:pt x="130174" y="619125"/>
                </a:cubicBezTo>
                <a:cubicBezTo>
                  <a:pt x="121443" y="632619"/>
                  <a:pt x="119855" y="653256"/>
                  <a:pt x="111124" y="666750"/>
                </a:cubicBezTo>
                <a:cubicBezTo>
                  <a:pt x="102393" y="680244"/>
                  <a:pt x="92868" y="687387"/>
                  <a:pt x="77787" y="700087"/>
                </a:cubicBezTo>
                <a:cubicBezTo>
                  <a:pt x="62706" y="712787"/>
                  <a:pt x="33337" y="728663"/>
                  <a:pt x="20637" y="742950"/>
                </a:cubicBezTo>
                <a:cubicBezTo>
                  <a:pt x="7937" y="757238"/>
                  <a:pt x="0" y="769937"/>
                  <a:pt x="1587" y="785812"/>
                </a:cubicBezTo>
                <a:cubicBezTo>
                  <a:pt x="3175" y="801687"/>
                  <a:pt x="13493" y="824706"/>
                  <a:pt x="30162" y="838200"/>
                </a:cubicBezTo>
                <a:cubicBezTo>
                  <a:pt x="46831" y="851694"/>
                  <a:pt x="81755" y="854075"/>
                  <a:pt x="101599" y="866775"/>
                </a:cubicBezTo>
                <a:cubicBezTo>
                  <a:pt x="121443" y="879475"/>
                  <a:pt x="140493" y="896938"/>
                  <a:pt x="149224" y="914400"/>
                </a:cubicBezTo>
                <a:cubicBezTo>
                  <a:pt x="157955" y="931862"/>
                  <a:pt x="159543" y="954088"/>
                  <a:pt x="153987" y="971550"/>
                </a:cubicBezTo>
                <a:cubicBezTo>
                  <a:pt x="148431" y="989012"/>
                  <a:pt x="124618" y="999331"/>
                  <a:pt x="115887" y="1019175"/>
                </a:cubicBezTo>
                <a:cubicBezTo>
                  <a:pt x="107156" y="1039019"/>
                  <a:pt x="103980" y="1068387"/>
                  <a:pt x="101599" y="1090612"/>
                </a:cubicBezTo>
                <a:cubicBezTo>
                  <a:pt x="99218" y="1112837"/>
                  <a:pt x="102393" y="1131094"/>
                  <a:pt x="101599" y="1152525"/>
                </a:cubicBezTo>
                <a:cubicBezTo>
                  <a:pt x="100805" y="1173956"/>
                  <a:pt x="100012" y="1204913"/>
                  <a:pt x="96837" y="1219200"/>
                </a:cubicBezTo>
                <a:cubicBezTo>
                  <a:pt x="93662" y="1233487"/>
                  <a:pt x="84930" y="1230313"/>
                  <a:pt x="82549" y="1238250"/>
                </a:cubicBezTo>
                <a:cubicBezTo>
                  <a:pt x="80168" y="1246187"/>
                  <a:pt x="83343" y="1258094"/>
                  <a:pt x="82549" y="1266825"/>
                </a:cubicBezTo>
                <a:cubicBezTo>
                  <a:pt x="81755" y="1275556"/>
                  <a:pt x="77787" y="1290637"/>
                  <a:pt x="77787" y="1290637"/>
                </a:cubicBezTo>
                <a:lnTo>
                  <a:pt x="77787" y="1290637"/>
                </a:lnTo>
              </a:path>
            </a:pathLst>
          </a:custGeom>
          <a:ln w="44450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9" name="28 Serbest Form"/>
          <p:cNvSpPr/>
          <p:nvPr/>
        </p:nvSpPr>
        <p:spPr>
          <a:xfrm>
            <a:off x="7414923" y="5775830"/>
            <a:ext cx="126614" cy="470781"/>
          </a:xfrm>
          <a:custGeom>
            <a:avLst/>
            <a:gdLst>
              <a:gd name="connsiteX0" fmla="*/ 108507 w 126614"/>
              <a:gd name="connsiteY0" fmla="*/ 0 h 470781"/>
              <a:gd name="connsiteX1" fmla="*/ 113033 w 126614"/>
              <a:gd name="connsiteY1" fmla="*/ 126749 h 470781"/>
              <a:gd name="connsiteX2" fmla="*/ 117560 w 126614"/>
              <a:gd name="connsiteY2" fmla="*/ 181070 h 470781"/>
              <a:gd name="connsiteX3" fmla="*/ 126614 w 126614"/>
              <a:gd name="connsiteY3" fmla="*/ 190123 h 470781"/>
              <a:gd name="connsiteX4" fmla="*/ 117560 w 126614"/>
              <a:gd name="connsiteY4" fmla="*/ 239917 h 470781"/>
              <a:gd name="connsiteX5" fmla="*/ 108507 w 126614"/>
              <a:gd name="connsiteY5" fmla="*/ 248971 h 470781"/>
              <a:gd name="connsiteX6" fmla="*/ 103980 w 126614"/>
              <a:gd name="connsiteY6" fmla="*/ 262551 h 470781"/>
              <a:gd name="connsiteX7" fmla="*/ 76820 w 126614"/>
              <a:gd name="connsiteY7" fmla="*/ 294238 h 470781"/>
              <a:gd name="connsiteX8" fmla="*/ 49659 w 126614"/>
              <a:gd name="connsiteY8" fmla="*/ 312345 h 470781"/>
              <a:gd name="connsiteX9" fmla="*/ 31552 w 126614"/>
              <a:gd name="connsiteY9" fmla="*/ 316872 h 470781"/>
              <a:gd name="connsiteX10" fmla="*/ 27026 w 126614"/>
              <a:gd name="connsiteY10" fmla="*/ 457200 h 470781"/>
              <a:gd name="connsiteX11" fmla="*/ 36079 w 126614"/>
              <a:gd name="connsiteY11" fmla="*/ 466254 h 470781"/>
              <a:gd name="connsiteX12" fmla="*/ 49659 w 126614"/>
              <a:gd name="connsiteY12" fmla="*/ 470781 h 4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614" h="470781">
                <a:moveTo>
                  <a:pt x="108507" y="0"/>
                </a:moveTo>
                <a:cubicBezTo>
                  <a:pt x="110016" y="42250"/>
                  <a:pt x="110922" y="84525"/>
                  <a:pt x="113033" y="126749"/>
                </a:cubicBezTo>
                <a:cubicBezTo>
                  <a:pt x="113940" y="144896"/>
                  <a:pt x="113753" y="163304"/>
                  <a:pt x="117560" y="181070"/>
                </a:cubicBezTo>
                <a:cubicBezTo>
                  <a:pt x="118454" y="185243"/>
                  <a:pt x="123596" y="187105"/>
                  <a:pt x="126614" y="190123"/>
                </a:cubicBezTo>
                <a:cubicBezTo>
                  <a:pt x="125989" y="195119"/>
                  <a:pt x="124171" y="228898"/>
                  <a:pt x="117560" y="239917"/>
                </a:cubicBezTo>
                <a:cubicBezTo>
                  <a:pt x="115364" y="243577"/>
                  <a:pt x="111525" y="245953"/>
                  <a:pt x="108507" y="248971"/>
                </a:cubicBezTo>
                <a:cubicBezTo>
                  <a:pt x="106998" y="253498"/>
                  <a:pt x="106114" y="258283"/>
                  <a:pt x="103980" y="262551"/>
                </a:cubicBezTo>
                <a:cubicBezTo>
                  <a:pt x="98860" y="272790"/>
                  <a:pt x="85174" y="288669"/>
                  <a:pt x="76820" y="294238"/>
                </a:cubicBezTo>
                <a:cubicBezTo>
                  <a:pt x="67766" y="300274"/>
                  <a:pt x="60215" y="309706"/>
                  <a:pt x="49659" y="312345"/>
                </a:cubicBezTo>
                <a:lnTo>
                  <a:pt x="31552" y="316872"/>
                </a:lnTo>
                <a:cubicBezTo>
                  <a:pt x="0" y="364202"/>
                  <a:pt x="14916" y="336099"/>
                  <a:pt x="27026" y="457200"/>
                </a:cubicBezTo>
                <a:cubicBezTo>
                  <a:pt x="27451" y="461447"/>
                  <a:pt x="32419" y="464058"/>
                  <a:pt x="36079" y="466254"/>
                </a:cubicBezTo>
                <a:cubicBezTo>
                  <a:pt x="40170" y="468709"/>
                  <a:pt x="49659" y="470781"/>
                  <a:pt x="49659" y="470781"/>
                </a:cubicBezTo>
              </a:path>
            </a:pathLst>
          </a:custGeom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0" name="29 Serbest Form"/>
          <p:cNvSpPr/>
          <p:nvPr/>
        </p:nvSpPr>
        <p:spPr>
          <a:xfrm>
            <a:off x="7371072" y="6187763"/>
            <a:ext cx="659352" cy="552261"/>
          </a:xfrm>
          <a:custGeom>
            <a:avLst/>
            <a:gdLst>
              <a:gd name="connsiteX0" fmla="*/ 57296 w 659352"/>
              <a:gd name="connsiteY0" fmla="*/ 0 h 552261"/>
              <a:gd name="connsiteX1" fmla="*/ 61823 w 659352"/>
              <a:gd name="connsiteY1" fmla="*/ 13580 h 552261"/>
              <a:gd name="connsiteX2" fmla="*/ 75403 w 659352"/>
              <a:gd name="connsiteY2" fmla="*/ 18107 h 552261"/>
              <a:gd name="connsiteX3" fmla="*/ 98037 w 659352"/>
              <a:gd name="connsiteY3" fmla="*/ 36214 h 552261"/>
              <a:gd name="connsiteX4" fmla="*/ 102564 w 659352"/>
              <a:gd name="connsiteY4" fmla="*/ 203703 h 552261"/>
              <a:gd name="connsiteX5" fmla="*/ 57296 w 659352"/>
              <a:gd name="connsiteY5" fmla="*/ 217283 h 552261"/>
              <a:gd name="connsiteX6" fmla="*/ 48243 w 659352"/>
              <a:gd name="connsiteY6" fmla="*/ 244444 h 552261"/>
              <a:gd name="connsiteX7" fmla="*/ 43716 w 659352"/>
              <a:gd name="connsiteY7" fmla="*/ 258024 h 552261"/>
              <a:gd name="connsiteX8" fmla="*/ 25609 w 659352"/>
              <a:gd name="connsiteY8" fmla="*/ 267077 h 552261"/>
              <a:gd name="connsiteX9" fmla="*/ 12029 w 659352"/>
              <a:gd name="connsiteY9" fmla="*/ 271604 h 552261"/>
              <a:gd name="connsiteX10" fmla="*/ 12029 w 659352"/>
              <a:gd name="connsiteY10" fmla="*/ 325925 h 552261"/>
              <a:gd name="connsiteX11" fmla="*/ 39189 w 659352"/>
              <a:gd name="connsiteY11" fmla="*/ 330451 h 552261"/>
              <a:gd name="connsiteX12" fmla="*/ 57296 w 659352"/>
              <a:gd name="connsiteY12" fmla="*/ 334978 h 552261"/>
              <a:gd name="connsiteX13" fmla="*/ 66350 w 659352"/>
              <a:gd name="connsiteY13" fmla="*/ 344032 h 552261"/>
              <a:gd name="connsiteX14" fmla="*/ 120671 w 659352"/>
              <a:gd name="connsiteY14" fmla="*/ 357612 h 552261"/>
              <a:gd name="connsiteX15" fmla="*/ 134251 w 659352"/>
              <a:gd name="connsiteY15" fmla="*/ 362139 h 552261"/>
              <a:gd name="connsiteX16" fmla="*/ 161411 w 659352"/>
              <a:gd name="connsiteY16" fmla="*/ 366665 h 552261"/>
              <a:gd name="connsiteX17" fmla="*/ 179518 w 659352"/>
              <a:gd name="connsiteY17" fmla="*/ 371192 h 552261"/>
              <a:gd name="connsiteX18" fmla="*/ 238366 w 659352"/>
              <a:gd name="connsiteY18" fmla="*/ 384772 h 552261"/>
              <a:gd name="connsiteX19" fmla="*/ 247419 w 659352"/>
              <a:gd name="connsiteY19" fmla="*/ 398352 h 552261"/>
              <a:gd name="connsiteX20" fmla="*/ 265526 w 659352"/>
              <a:gd name="connsiteY20" fmla="*/ 425513 h 552261"/>
              <a:gd name="connsiteX21" fmla="*/ 292686 w 659352"/>
              <a:gd name="connsiteY21" fmla="*/ 434566 h 552261"/>
              <a:gd name="connsiteX22" fmla="*/ 306267 w 659352"/>
              <a:gd name="connsiteY22" fmla="*/ 439093 h 552261"/>
              <a:gd name="connsiteX23" fmla="*/ 347007 w 659352"/>
              <a:gd name="connsiteY23" fmla="*/ 448147 h 552261"/>
              <a:gd name="connsiteX24" fmla="*/ 383221 w 659352"/>
              <a:gd name="connsiteY24" fmla="*/ 475307 h 552261"/>
              <a:gd name="connsiteX25" fmla="*/ 392275 w 659352"/>
              <a:gd name="connsiteY25" fmla="*/ 484360 h 552261"/>
              <a:gd name="connsiteX26" fmla="*/ 482809 w 659352"/>
              <a:gd name="connsiteY26" fmla="*/ 493414 h 552261"/>
              <a:gd name="connsiteX27" fmla="*/ 537130 w 659352"/>
              <a:gd name="connsiteY27" fmla="*/ 502467 h 552261"/>
              <a:gd name="connsiteX28" fmla="*/ 568817 w 659352"/>
              <a:gd name="connsiteY28" fmla="*/ 506994 h 552261"/>
              <a:gd name="connsiteX29" fmla="*/ 582397 w 659352"/>
              <a:gd name="connsiteY29" fmla="*/ 511521 h 552261"/>
              <a:gd name="connsiteX30" fmla="*/ 591451 w 659352"/>
              <a:gd name="connsiteY30" fmla="*/ 520574 h 552261"/>
              <a:gd name="connsiteX31" fmla="*/ 609558 w 659352"/>
              <a:gd name="connsiteY31" fmla="*/ 525101 h 552261"/>
              <a:gd name="connsiteX32" fmla="*/ 623138 w 659352"/>
              <a:gd name="connsiteY32" fmla="*/ 534154 h 552261"/>
              <a:gd name="connsiteX33" fmla="*/ 650298 w 659352"/>
              <a:gd name="connsiteY33" fmla="*/ 543208 h 552261"/>
              <a:gd name="connsiteX34" fmla="*/ 659352 w 659352"/>
              <a:gd name="connsiteY34" fmla="*/ 552261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9352" h="552261">
                <a:moveTo>
                  <a:pt x="57296" y="0"/>
                </a:moveTo>
                <a:cubicBezTo>
                  <a:pt x="58805" y="4527"/>
                  <a:pt x="58449" y="10206"/>
                  <a:pt x="61823" y="13580"/>
                </a:cubicBezTo>
                <a:cubicBezTo>
                  <a:pt x="65197" y="16954"/>
                  <a:pt x="71135" y="15973"/>
                  <a:pt x="75403" y="18107"/>
                </a:cubicBezTo>
                <a:cubicBezTo>
                  <a:pt x="86825" y="23818"/>
                  <a:pt x="89615" y="27792"/>
                  <a:pt x="98037" y="36214"/>
                </a:cubicBezTo>
                <a:cubicBezTo>
                  <a:pt x="118530" y="97696"/>
                  <a:pt x="123871" y="103257"/>
                  <a:pt x="102564" y="203703"/>
                </a:cubicBezTo>
                <a:cubicBezTo>
                  <a:pt x="101947" y="206611"/>
                  <a:pt x="63509" y="215730"/>
                  <a:pt x="57296" y="217283"/>
                </a:cubicBezTo>
                <a:lnTo>
                  <a:pt x="48243" y="244444"/>
                </a:lnTo>
                <a:cubicBezTo>
                  <a:pt x="46734" y="248971"/>
                  <a:pt x="47984" y="255890"/>
                  <a:pt x="43716" y="258024"/>
                </a:cubicBezTo>
                <a:cubicBezTo>
                  <a:pt x="37680" y="261042"/>
                  <a:pt x="31811" y="264419"/>
                  <a:pt x="25609" y="267077"/>
                </a:cubicBezTo>
                <a:cubicBezTo>
                  <a:pt x="21223" y="268957"/>
                  <a:pt x="16556" y="270095"/>
                  <a:pt x="12029" y="271604"/>
                </a:cubicBezTo>
                <a:cubicBezTo>
                  <a:pt x="7993" y="287745"/>
                  <a:pt x="0" y="310459"/>
                  <a:pt x="12029" y="325925"/>
                </a:cubicBezTo>
                <a:cubicBezTo>
                  <a:pt x="17664" y="333170"/>
                  <a:pt x="30189" y="328651"/>
                  <a:pt x="39189" y="330451"/>
                </a:cubicBezTo>
                <a:cubicBezTo>
                  <a:pt x="45290" y="331671"/>
                  <a:pt x="51260" y="333469"/>
                  <a:pt x="57296" y="334978"/>
                </a:cubicBezTo>
                <a:cubicBezTo>
                  <a:pt x="60314" y="337996"/>
                  <a:pt x="62532" y="342123"/>
                  <a:pt x="66350" y="344032"/>
                </a:cubicBezTo>
                <a:cubicBezTo>
                  <a:pt x="84282" y="352998"/>
                  <a:pt x="101347" y="354391"/>
                  <a:pt x="120671" y="357612"/>
                </a:cubicBezTo>
                <a:cubicBezTo>
                  <a:pt x="125198" y="359121"/>
                  <a:pt x="129593" y="361104"/>
                  <a:pt x="134251" y="362139"/>
                </a:cubicBezTo>
                <a:cubicBezTo>
                  <a:pt x="143211" y="364130"/>
                  <a:pt x="152411" y="364865"/>
                  <a:pt x="161411" y="366665"/>
                </a:cubicBezTo>
                <a:cubicBezTo>
                  <a:pt x="167512" y="367885"/>
                  <a:pt x="173482" y="369683"/>
                  <a:pt x="179518" y="371192"/>
                </a:cubicBezTo>
                <a:cubicBezTo>
                  <a:pt x="204691" y="396365"/>
                  <a:pt x="167399" y="362937"/>
                  <a:pt x="238366" y="384772"/>
                </a:cubicBezTo>
                <a:cubicBezTo>
                  <a:pt x="243566" y="386372"/>
                  <a:pt x="244986" y="393486"/>
                  <a:pt x="247419" y="398352"/>
                </a:cubicBezTo>
                <a:cubicBezTo>
                  <a:pt x="254617" y="412748"/>
                  <a:pt x="247704" y="415612"/>
                  <a:pt x="265526" y="425513"/>
                </a:cubicBezTo>
                <a:cubicBezTo>
                  <a:pt x="273868" y="430147"/>
                  <a:pt x="283633" y="431548"/>
                  <a:pt x="292686" y="434566"/>
                </a:cubicBezTo>
                <a:cubicBezTo>
                  <a:pt x="297213" y="436075"/>
                  <a:pt x="301638" y="437936"/>
                  <a:pt x="306267" y="439093"/>
                </a:cubicBezTo>
                <a:cubicBezTo>
                  <a:pt x="331838" y="445486"/>
                  <a:pt x="318273" y="442400"/>
                  <a:pt x="347007" y="448147"/>
                </a:cubicBezTo>
                <a:cubicBezTo>
                  <a:pt x="372750" y="461018"/>
                  <a:pt x="360341" y="452428"/>
                  <a:pt x="383221" y="475307"/>
                </a:cubicBezTo>
                <a:cubicBezTo>
                  <a:pt x="386239" y="478325"/>
                  <a:pt x="388090" y="483523"/>
                  <a:pt x="392275" y="484360"/>
                </a:cubicBezTo>
                <a:cubicBezTo>
                  <a:pt x="441752" y="494256"/>
                  <a:pt x="393667" y="485662"/>
                  <a:pt x="482809" y="493414"/>
                </a:cubicBezTo>
                <a:cubicBezTo>
                  <a:pt x="550216" y="499276"/>
                  <a:pt x="494426" y="494703"/>
                  <a:pt x="537130" y="502467"/>
                </a:cubicBezTo>
                <a:cubicBezTo>
                  <a:pt x="547627" y="504376"/>
                  <a:pt x="558255" y="505485"/>
                  <a:pt x="568817" y="506994"/>
                </a:cubicBezTo>
                <a:cubicBezTo>
                  <a:pt x="573344" y="508503"/>
                  <a:pt x="578305" y="509066"/>
                  <a:pt x="582397" y="511521"/>
                </a:cubicBezTo>
                <a:cubicBezTo>
                  <a:pt x="586057" y="513717"/>
                  <a:pt x="587634" y="518665"/>
                  <a:pt x="591451" y="520574"/>
                </a:cubicBezTo>
                <a:cubicBezTo>
                  <a:pt x="597016" y="523356"/>
                  <a:pt x="603522" y="523592"/>
                  <a:pt x="609558" y="525101"/>
                </a:cubicBezTo>
                <a:cubicBezTo>
                  <a:pt x="614085" y="528119"/>
                  <a:pt x="618167" y="531944"/>
                  <a:pt x="623138" y="534154"/>
                </a:cubicBezTo>
                <a:cubicBezTo>
                  <a:pt x="631859" y="538030"/>
                  <a:pt x="650298" y="543208"/>
                  <a:pt x="650298" y="543208"/>
                </a:cubicBezTo>
                <a:lnTo>
                  <a:pt x="659352" y="552261"/>
                </a:lnTo>
              </a:path>
            </a:pathLst>
          </a:custGeom>
          <a:ln w="5715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2" name="31 Oval"/>
          <p:cNvSpPr/>
          <p:nvPr/>
        </p:nvSpPr>
        <p:spPr>
          <a:xfrm>
            <a:off x="8027988" y="4508500"/>
            <a:ext cx="144462" cy="1444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1" name="60 Oval"/>
          <p:cNvSpPr/>
          <p:nvPr/>
        </p:nvSpPr>
        <p:spPr>
          <a:xfrm>
            <a:off x="7451725" y="5732463"/>
            <a:ext cx="144463" cy="1444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1" name="80 Oval"/>
          <p:cNvSpPr/>
          <p:nvPr/>
        </p:nvSpPr>
        <p:spPr>
          <a:xfrm>
            <a:off x="8172450" y="4292600"/>
            <a:ext cx="144463" cy="1444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7359" name="71 Metin kutusu"/>
          <p:cNvSpPr txBox="1">
            <a:spLocks noChangeArrowheads="1"/>
          </p:cNvSpPr>
          <p:nvPr/>
        </p:nvSpPr>
        <p:spPr bwMode="auto">
          <a:xfrm>
            <a:off x="8208963" y="4437063"/>
            <a:ext cx="93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Arial" pitchFamily="34" charset="0"/>
              </a:rPr>
              <a:t>ARİFİYE</a:t>
            </a:r>
          </a:p>
        </p:txBody>
      </p:sp>
      <p:sp>
        <p:nvSpPr>
          <p:cNvPr id="57360" name="79 Metin kutusu"/>
          <p:cNvSpPr txBox="1">
            <a:spLocks noChangeArrowheads="1"/>
          </p:cNvSpPr>
          <p:nvPr/>
        </p:nvSpPr>
        <p:spPr bwMode="auto">
          <a:xfrm>
            <a:off x="7885113" y="4005263"/>
            <a:ext cx="115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Arial" pitchFamily="34" charset="0"/>
              </a:rPr>
              <a:t>ADAPAZARI</a:t>
            </a:r>
          </a:p>
        </p:txBody>
      </p:sp>
      <p:sp>
        <p:nvSpPr>
          <p:cNvPr id="57361" name="94 Metin kutusu"/>
          <p:cNvSpPr txBox="1">
            <a:spLocks noChangeArrowheads="1"/>
          </p:cNvSpPr>
          <p:nvPr/>
        </p:nvSpPr>
        <p:spPr bwMode="auto">
          <a:xfrm>
            <a:off x="7667625" y="5661025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Arial" pitchFamily="34" charset="0"/>
              </a:rPr>
              <a:t>BİLECİK</a:t>
            </a:r>
          </a:p>
        </p:txBody>
      </p:sp>
      <p:pic>
        <p:nvPicPr>
          <p:cNvPr id="57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3" name="66 Dikdörtgen"/>
          <p:cNvSpPr>
            <a:spLocks noChangeArrowheads="1"/>
          </p:cNvSpPr>
          <p:nvPr/>
        </p:nvSpPr>
        <p:spPr bwMode="auto">
          <a:xfrm>
            <a:off x="1857375" y="44450"/>
            <a:ext cx="5857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FFFF"/>
                </a:solidFill>
              </a:rPr>
              <a:t>İL GENEL BİLGİLERİ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FFFFFF"/>
              </a:solidFill>
            </a:endParaRPr>
          </a:p>
        </p:txBody>
      </p:sp>
      <p:sp>
        <p:nvSpPr>
          <p:cNvPr id="57364" name="25 Metin kutusu"/>
          <p:cNvSpPr txBox="1">
            <a:spLocks noChangeArrowheads="1"/>
          </p:cNvSpPr>
          <p:nvPr/>
        </p:nvSpPr>
        <p:spPr bwMode="auto">
          <a:xfrm>
            <a:off x="1738313" y="369888"/>
            <a:ext cx="5976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FFFFFF"/>
                </a:solidFill>
                <a:latin typeface="Arial" pitchFamily="34" charset="0"/>
              </a:rPr>
              <a:t>İLLERE GÖRE HAT UZUNLUĞU – BİLECİK 109 km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4419600" y="1527175"/>
            <a:ext cx="367982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prstClr val="white"/>
                </a:solidFill>
              </a:rPr>
              <a:t>BİLECİK İLİ HAT UZUNLUĞU :  km. </a:t>
            </a:r>
          </a:p>
        </p:txBody>
      </p:sp>
      <p:cxnSp>
        <p:nvCxnSpPr>
          <p:cNvPr id="73" name="Düz Bağlayıcı 72"/>
          <p:cNvCxnSpPr/>
          <p:nvPr/>
        </p:nvCxnSpPr>
        <p:spPr>
          <a:xfrm flipH="1" flipV="1">
            <a:off x="5724525" y="1916113"/>
            <a:ext cx="1728788" cy="381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67" name="Resim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69325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Düz Bağlayıcı 76"/>
          <p:cNvCxnSpPr>
            <a:endCxn id="79" idx="2"/>
          </p:cNvCxnSpPr>
          <p:nvPr/>
        </p:nvCxnSpPr>
        <p:spPr>
          <a:xfrm flipV="1">
            <a:off x="7700963" y="4899025"/>
            <a:ext cx="465137" cy="1565275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Metin kutusu 78"/>
          <p:cNvSpPr txBox="1"/>
          <p:nvPr/>
        </p:nvSpPr>
        <p:spPr>
          <a:xfrm>
            <a:off x="7524750" y="4437063"/>
            <a:ext cx="1282700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prstClr val="white"/>
                </a:solidFill>
              </a:rPr>
              <a:t>İNÖNÜ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prstClr val="white"/>
                </a:solidFill>
              </a:rPr>
              <a:t>DOĞU GİRİŞ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7456488" y="5153025"/>
            <a:ext cx="211137" cy="1311275"/>
          </a:xfrm>
          <a:custGeom>
            <a:avLst/>
            <a:gdLst>
              <a:gd name="connsiteX0" fmla="*/ 230587 w 262393"/>
              <a:gd name="connsiteY0" fmla="*/ 0 h 1351722"/>
              <a:gd name="connsiteX1" fmla="*/ 111318 w 262393"/>
              <a:gd name="connsiteY1" fmla="*/ 103367 h 1351722"/>
              <a:gd name="connsiteX2" fmla="*/ 79513 w 262393"/>
              <a:gd name="connsiteY2" fmla="*/ 111318 h 1351722"/>
              <a:gd name="connsiteX3" fmla="*/ 71561 w 262393"/>
              <a:gd name="connsiteY3" fmla="*/ 143124 h 1351722"/>
              <a:gd name="connsiteX4" fmla="*/ 111318 w 262393"/>
              <a:gd name="connsiteY4" fmla="*/ 174929 h 1351722"/>
              <a:gd name="connsiteX5" fmla="*/ 135172 w 262393"/>
              <a:gd name="connsiteY5" fmla="*/ 198783 h 1351722"/>
              <a:gd name="connsiteX6" fmla="*/ 151074 w 262393"/>
              <a:gd name="connsiteY6" fmla="*/ 222637 h 1351722"/>
              <a:gd name="connsiteX7" fmla="*/ 198782 w 262393"/>
              <a:gd name="connsiteY7" fmla="*/ 254442 h 1351722"/>
              <a:gd name="connsiteX8" fmla="*/ 222636 w 262393"/>
              <a:gd name="connsiteY8" fmla="*/ 270345 h 1351722"/>
              <a:gd name="connsiteX9" fmla="*/ 230587 w 262393"/>
              <a:gd name="connsiteY9" fmla="*/ 294198 h 1351722"/>
              <a:gd name="connsiteX10" fmla="*/ 246490 w 262393"/>
              <a:gd name="connsiteY10" fmla="*/ 318052 h 1351722"/>
              <a:gd name="connsiteX11" fmla="*/ 190831 w 262393"/>
              <a:gd name="connsiteY11" fmla="*/ 341906 h 1351722"/>
              <a:gd name="connsiteX12" fmla="*/ 166977 w 262393"/>
              <a:gd name="connsiteY12" fmla="*/ 357809 h 1351722"/>
              <a:gd name="connsiteX13" fmla="*/ 143123 w 262393"/>
              <a:gd name="connsiteY13" fmla="*/ 405517 h 1351722"/>
              <a:gd name="connsiteX14" fmla="*/ 135172 w 262393"/>
              <a:gd name="connsiteY14" fmla="*/ 445273 h 1351722"/>
              <a:gd name="connsiteX15" fmla="*/ 103367 w 262393"/>
              <a:gd name="connsiteY15" fmla="*/ 588397 h 1351722"/>
              <a:gd name="connsiteX16" fmla="*/ 87464 w 262393"/>
              <a:gd name="connsiteY16" fmla="*/ 612251 h 1351722"/>
              <a:gd name="connsiteX17" fmla="*/ 79513 w 262393"/>
              <a:gd name="connsiteY17" fmla="*/ 644056 h 1351722"/>
              <a:gd name="connsiteX18" fmla="*/ 71561 w 262393"/>
              <a:gd name="connsiteY18" fmla="*/ 667910 h 1351722"/>
              <a:gd name="connsiteX19" fmla="*/ 47707 w 262393"/>
              <a:gd name="connsiteY19" fmla="*/ 763325 h 1351722"/>
              <a:gd name="connsiteX20" fmla="*/ 55659 w 262393"/>
              <a:gd name="connsiteY20" fmla="*/ 795131 h 1351722"/>
              <a:gd name="connsiteX21" fmla="*/ 87464 w 262393"/>
              <a:gd name="connsiteY21" fmla="*/ 803082 h 1351722"/>
              <a:gd name="connsiteX22" fmla="*/ 95415 w 262393"/>
              <a:gd name="connsiteY22" fmla="*/ 906449 h 1351722"/>
              <a:gd name="connsiteX23" fmla="*/ 103367 w 262393"/>
              <a:gd name="connsiteY23" fmla="*/ 946205 h 1351722"/>
              <a:gd name="connsiteX24" fmla="*/ 95415 w 262393"/>
              <a:gd name="connsiteY24" fmla="*/ 993913 h 1351722"/>
              <a:gd name="connsiteX25" fmla="*/ 47707 w 262393"/>
              <a:gd name="connsiteY25" fmla="*/ 1033670 h 1351722"/>
              <a:gd name="connsiteX26" fmla="*/ 31805 w 262393"/>
              <a:gd name="connsiteY26" fmla="*/ 1065475 h 1351722"/>
              <a:gd name="connsiteX27" fmla="*/ 0 w 262393"/>
              <a:gd name="connsiteY27" fmla="*/ 1113183 h 1351722"/>
              <a:gd name="connsiteX28" fmla="*/ 7951 w 262393"/>
              <a:gd name="connsiteY28" fmla="*/ 1168842 h 1351722"/>
              <a:gd name="connsiteX29" fmla="*/ 31805 w 262393"/>
              <a:gd name="connsiteY29" fmla="*/ 1176793 h 1351722"/>
              <a:gd name="connsiteX30" fmla="*/ 55659 w 262393"/>
              <a:gd name="connsiteY30" fmla="*/ 1192696 h 1351722"/>
              <a:gd name="connsiteX31" fmla="*/ 71561 w 262393"/>
              <a:gd name="connsiteY31" fmla="*/ 1216550 h 1351722"/>
              <a:gd name="connsiteX32" fmla="*/ 135172 w 262393"/>
              <a:gd name="connsiteY32" fmla="*/ 1232452 h 1351722"/>
              <a:gd name="connsiteX33" fmla="*/ 182880 w 262393"/>
              <a:gd name="connsiteY33" fmla="*/ 1248355 h 1351722"/>
              <a:gd name="connsiteX34" fmla="*/ 230587 w 262393"/>
              <a:gd name="connsiteY34" fmla="*/ 1288112 h 1351722"/>
              <a:gd name="connsiteX35" fmla="*/ 238539 w 262393"/>
              <a:gd name="connsiteY35" fmla="*/ 1311965 h 1351722"/>
              <a:gd name="connsiteX36" fmla="*/ 254441 w 262393"/>
              <a:gd name="connsiteY36" fmla="*/ 1335819 h 1351722"/>
              <a:gd name="connsiteX37" fmla="*/ 262393 w 262393"/>
              <a:gd name="connsiteY37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2393" h="1351722">
                <a:moveTo>
                  <a:pt x="230587" y="0"/>
                </a:moveTo>
                <a:cubicBezTo>
                  <a:pt x="190092" y="40495"/>
                  <a:pt x="161837" y="78108"/>
                  <a:pt x="111318" y="103367"/>
                </a:cubicBezTo>
                <a:cubicBezTo>
                  <a:pt x="101544" y="108254"/>
                  <a:pt x="90115" y="108668"/>
                  <a:pt x="79513" y="111318"/>
                </a:cubicBezTo>
                <a:cubicBezTo>
                  <a:pt x="76862" y="121920"/>
                  <a:pt x="70016" y="132305"/>
                  <a:pt x="71561" y="143124"/>
                </a:cubicBezTo>
                <a:cubicBezTo>
                  <a:pt x="75157" y="168300"/>
                  <a:pt x="93269" y="168913"/>
                  <a:pt x="111318" y="174929"/>
                </a:cubicBezTo>
                <a:cubicBezTo>
                  <a:pt x="119269" y="182880"/>
                  <a:pt x="127973" y="190144"/>
                  <a:pt x="135172" y="198783"/>
                </a:cubicBezTo>
                <a:cubicBezTo>
                  <a:pt x="141290" y="206124"/>
                  <a:pt x="143882" y="216344"/>
                  <a:pt x="151074" y="222637"/>
                </a:cubicBezTo>
                <a:cubicBezTo>
                  <a:pt x="165458" y="235223"/>
                  <a:pt x="182879" y="243840"/>
                  <a:pt x="198782" y="254442"/>
                </a:cubicBezTo>
                <a:lnTo>
                  <a:pt x="222636" y="270345"/>
                </a:lnTo>
                <a:cubicBezTo>
                  <a:pt x="225286" y="278296"/>
                  <a:pt x="226839" y="286702"/>
                  <a:pt x="230587" y="294198"/>
                </a:cubicBezTo>
                <a:cubicBezTo>
                  <a:pt x="234861" y="302745"/>
                  <a:pt x="248364" y="308681"/>
                  <a:pt x="246490" y="318052"/>
                </a:cubicBezTo>
                <a:cubicBezTo>
                  <a:pt x="243600" y="332503"/>
                  <a:pt x="197537" y="340230"/>
                  <a:pt x="190831" y="341906"/>
                </a:cubicBezTo>
                <a:cubicBezTo>
                  <a:pt x="182880" y="347207"/>
                  <a:pt x="173734" y="351052"/>
                  <a:pt x="166977" y="357809"/>
                </a:cubicBezTo>
                <a:cubicBezTo>
                  <a:pt x="154020" y="370766"/>
                  <a:pt x="147435" y="388270"/>
                  <a:pt x="143123" y="405517"/>
                </a:cubicBezTo>
                <a:cubicBezTo>
                  <a:pt x="139845" y="418628"/>
                  <a:pt x="137521" y="431964"/>
                  <a:pt x="135172" y="445273"/>
                </a:cubicBezTo>
                <a:cubicBezTo>
                  <a:pt x="133095" y="457042"/>
                  <a:pt x="120845" y="562181"/>
                  <a:pt x="103367" y="588397"/>
                </a:cubicBezTo>
                <a:lnTo>
                  <a:pt x="87464" y="612251"/>
                </a:lnTo>
                <a:cubicBezTo>
                  <a:pt x="84814" y="622853"/>
                  <a:pt x="82515" y="633549"/>
                  <a:pt x="79513" y="644056"/>
                </a:cubicBezTo>
                <a:cubicBezTo>
                  <a:pt x="77210" y="652115"/>
                  <a:pt x="72939" y="659643"/>
                  <a:pt x="71561" y="667910"/>
                </a:cubicBezTo>
                <a:cubicBezTo>
                  <a:pt x="56550" y="757977"/>
                  <a:pt x="79315" y="715916"/>
                  <a:pt x="47707" y="763325"/>
                </a:cubicBezTo>
                <a:cubicBezTo>
                  <a:pt x="50358" y="773927"/>
                  <a:pt x="47932" y="787404"/>
                  <a:pt x="55659" y="795131"/>
                </a:cubicBezTo>
                <a:cubicBezTo>
                  <a:pt x="63386" y="802858"/>
                  <a:pt x="83789" y="792791"/>
                  <a:pt x="87464" y="803082"/>
                </a:cubicBezTo>
                <a:cubicBezTo>
                  <a:pt x="99087" y="835626"/>
                  <a:pt x="91599" y="872103"/>
                  <a:pt x="95415" y="906449"/>
                </a:cubicBezTo>
                <a:cubicBezTo>
                  <a:pt x="96907" y="919881"/>
                  <a:pt x="100716" y="932953"/>
                  <a:pt x="103367" y="946205"/>
                </a:cubicBezTo>
                <a:cubicBezTo>
                  <a:pt x="100716" y="962108"/>
                  <a:pt x="101963" y="979181"/>
                  <a:pt x="95415" y="993913"/>
                </a:cubicBezTo>
                <a:cubicBezTo>
                  <a:pt x="88971" y="1008413"/>
                  <a:pt x="60379" y="1025222"/>
                  <a:pt x="47707" y="1033670"/>
                </a:cubicBezTo>
                <a:cubicBezTo>
                  <a:pt x="42406" y="1044272"/>
                  <a:pt x="37903" y="1055311"/>
                  <a:pt x="31805" y="1065475"/>
                </a:cubicBezTo>
                <a:cubicBezTo>
                  <a:pt x="21972" y="1081864"/>
                  <a:pt x="0" y="1113183"/>
                  <a:pt x="0" y="1113183"/>
                </a:cubicBezTo>
                <a:cubicBezTo>
                  <a:pt x="2650" y="1131736"/>
                  <a:pt x="-430" y="1152079"/>
                  <a:pt x="7951" y="1168842"/>
                </a:cubicBezTo>
                <a:cubicBezTo>
                  <a:pt x="11699" y="1176339"/>
                  <a:pt x="24308" y="1173045"/>
                  <a:pt x="31805" y="1176793"/>
                </a:cubicBezTo>
                <a:cubicBezTo>
                  <a:pt x="40352" y="1181067"/>
                  <a:pt x="47708" y="1187395"/>
                  <a:pt x="55659" y="1192696"/>
                </a:cubicBezTo>
                <a:cubicBezTo>
                  <a:pt x="60960" y="1200647"/>
                  <a:pt x="64099" y="1210580"/>
                  <a:pt x="71561" y="1216550"/>
                </a:cubicBezTo>
                <a:cubicBezTo>
                  <a:pt x="79880" y="1223205"/>
                  <a:pt x="132920" y="1231838"/>
                  <a:pt x="135172" y="1232452"/>
                </a:cubicBezTo>
                <a:cubicBezTo>
                  <a:pt x="151344" y="1236863"/>
                  <a:pt x="182880" y="1248355"/>
                  <a:pt x="182880" y="1248355"/>
                </a:cubicBezTo>
                <a:cubicBezTo>
                  <a:pt x="200483" y="1260090"/>
                  <a:pt x="218341" y="1269744"/>
                  <a:pt x="230587" y="1288112"/>
                </a:cubicBezTo>
                <a:cubicBezTo>
                  <a:pt x="235236" y="1295086"/>
                  <a:pt x="234791" y="1304469"/>
                  <a:pt x="238539" y="1311965"/>
                </a:cubicBezTo>
                <a:cubicBezTo>
                  <a:pt x="242813" y="1320512"/>
                  <a:pt x="249524" y="1327625"/>
                  <a:pt x="254441" y="1335819"/>
                </a:cubicBezTo>
                <a:cubicBezTo>
                  <a:pt x="257490" y="1340901"/>
                  <a:pt x="259742" y="1346421"/>
                  <a:pt x="262393" y="135172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82" name="Düz Bağlayıcı 81"/>
          <p:cNvCxnSpPr>
            <a:stCxn id="85" idx="0"/>
            <a:endCxn id="78" idx="2"/>
          </p:cNvCxnSpPr>
          <p:nvPr/>
        </p:nvCxnSpPr>
        <p:spPr>
          <a:xfrm flipH="1" flipV="1">
            <a:off x="7466013" y="2943225"/>
            <a:ext cx="131762" cy="2141538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etin kutusu 77"/>
          <p:cNvSpPr txBox="1"/>
          <p:nvPr/>
        </p:nvSpPr>
        <p:spPr>
          <a:xfrm>
            <a:off x="6789738" y="2420938"/>
            <a:ext cx="1350962" cy="522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prstClr val="white"/>
                </a:solidFill>
              </a:rPr>
              <a:t>MEKECE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prstClr val="white"/>
                </a:solidFill>
              </a:rPr>
              <a:t>BATI ÇIKIŞ</a:t>
            </a:r>
          </a:p>
        </p:txBody>
      </p:sp>
      <p:graphicFrame>
        <p:nvGraphicFramePr>
          <p:cNvPr id="83" name="4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84638"/>
              </p:ext>
            </p:extLst>
          </p:nvPr>
        </p:nvGraphicFramePr>
        <p:xfrm>
          <a:off x="4072285" y="2881800"/>
          <a:ext cx="2123728" cy="18436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İŞYERLERİ</a:t>
                      </a:r>
                      <a:endParaRPr lang="tr-T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1. BÖLGE</a:t>
                      </a:r>
                      <a:endParaRPr lang="tr-T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GAR MÜD.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GAR ŞEF.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İSTASYON ŞEF.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tr-TR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95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SAYDİNG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tr-TR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27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Lojistik merkez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tr-TR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8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TOPLAM</a:t>
                      </a:r>
                      <a:endParaRPr lang="tr-TR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100</a:t>
                      </a:r>
                      <a:endParaRPr lang="tr-TR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24" marB="4572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4" name="Tablo 83"/>
          <p:cNvGraphicFramePr>
            <a:graphicFrameLocks noGrp="1"/>
          </p:cNvGraphicFramePr>
          <p:nvPr/>
        </p:nvGraphicFramePr>
        <p:xfrm>
          <a:off x="4068763" y="4797425"/>
          <a:ext cx="2232025" cy="1943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80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</a:rPr>
                        <a:t>Haydarpaşa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Gebze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Bozüyük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Eskişehir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Pamukova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Arifiye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İzmit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Derince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Bilecik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: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Çukurhisar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" name="63 Oval"/>
          <p:cNvSpPr/>
          <p:nvPr/>
        </p:nvSpPr>
        <p:spPr>
          <a:xfrm>
            <a:off x="7524750" y="5084763"/>
            <a:ext cx="144463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6" name="63 Oval"/>
          <p:cNvSpPr/>
          <p:nvPr/>
        </p:nvSpPr>
        <p:spPr>
          <a:xfrm>
            <a:off x="7451725" y="5445125"/>
            <a:ext cx="144463" cy="144463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7" name="63 Oval"/>
          <p:cNvSpPr/>
          <p:nvPr/>
        </p:nvSpPr>
        <p:spPr>
          <a:xfrm>
            <a:off x="7596188" y="645318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0" name="94 Metin kutusu"/>
          <p:cNvSpPr txBox="1">
            <a:spLocks noChangeArrowheads="1"/>
          </p:cNvSpPr>
          <p:nvPr/>
        </p:nvSpPr>
        <p:spPr bwMode="auto">
          <a:xfrm>
            <a:off x="6300192" y="5373216"/>
            <a:ext cx="1079650" cy="276999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BİLECİK İLİ</a:t>
            </a:r>
            <a:endParaRPr lang="tr-TR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33 Tablo"/>
          <p:cNvGraphicFramePr>
            <a:graphicFrameLocks noGrp="1"/>
          </p:cNvGraphicFramePr>
          <p:nvPr>
            <p:extLst/>
          </p:nvPr>
        </p:nvGraphicFramePr>
        <p:xfrm>
          <a:off x="0" y="1773238"/>
          <a:ext cx="4067226" cy="2387604"/>
        </p:xfrm>
        <a:graphic>
          <a:graphicData uri="http://schemas.openxmlformats.org/drawingml/2006/table">
            <a:tbl>
              <a:tblPr/>
              <a:tblGrid>
                <a:gridCol w="69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5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BİLECİK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5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HATLAR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YENİLENECEK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YENİLENEN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 /km.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1.Bölge/km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YHT hattı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44.300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4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Tek hatlar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45.594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103.335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103.335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691.231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Çift hatlar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12175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12.175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381.451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4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Tali hatlar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4125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9.250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48.651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25.749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25.749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133.575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iltisak hatları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1.235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1.235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89.205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9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6" marR="9526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6.360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145.384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151.744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1.434.007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>
            <p:extLst/>
          </p:nvPr>
        </p:nvGraphicFramePr>
        <p:xfrm>
          <a:off x="0" y="4365625"/>
          <a:ext cx="3975099" cy="2387604"/>
        </p:xfrm>
        <a:graphic>
          <a:graphicData uri="http://schemas.openxmlformats.org/drawingml/2006/table">
            <a:tbl>
              <a:tblPr/>
              <a:tblGrid>
                <a:gridCol w="68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5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ESKİŞEHİR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5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HATLAR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YENİLENECEK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YENİLENEN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 /km.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1.Bölge/km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YHT hattı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44.300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4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Tek hatlar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45.594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20.587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20.587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691.231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Çift hatlar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381.451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44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Tali hatlar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48.651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3.577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3.577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133.575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iltisak hatları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Dizel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4.424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4.424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89.205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Elektrikli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9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4.424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36.475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40.899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1.434.007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Text Box 736"/>
          <p:cNvSpPr txBox="1">
            <a:spLocks noChangeArrowheads="1"/>
          </p:cNvSpPr>
          <p:nvPr/>
        </p:nvSpPr>
        <p:spPr bwMode="auto">
          <a:xfrm>
            <a:off x="971600" y="463079"/>
            <a:ext cx="504825" cy="3016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85796" tIns="42896" rIns="85796" bIns="42896">
            <a:spAutoFit/>
          </a:bodyPr>
          <a:lstStyle/>
          <a:p>
            <a:pPr defTabSz="987425" fontAlgn="auto">
              <a:spcBef>
                <a:spcPts val="200"/>
              </a:spcBef>
              <a:spcAft>
                <a:spcPts val="200"/>
              </a:spcAft>
              <a:tabLst>
                <a:tab pos="2336800" algn="l"/>
                <a:tab pos="4308475" algn="r"/>
                <a:tab pos="4398963" algn="l"/>
                <a:tab pos="4846638" algn="l"/>
                <a:tab pos="5557838" algn="l"/>
                <a:tab pos="7353300" algn="r"/>
              </a:tabLst>
              <a:defRPr/>
            </a:pPr>
            <a:r>
              <a:rPr lang="tr-TR" sz="1400" kern="0" dirty="0">
                <a:solidFill>
                  <a:schemeClr val="bg1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1/I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8531225" y="6519368"/>
            <a:ext cx="6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58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1053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utoUpdateAnimBg="0"/>
      <p:bldP spid="85" grpId="0" animBg="1" autoUpdateAnimBg="0"/>
      <p:bldP spid="86" grpId="0" animBg="1" autoUpdateAnimBg="0"/>
      <p:bldP spid="87" grpId="0" animBg="1" autoUpdateAnimBg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20 Resim" descr="head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Text Box 13"/>
          <p:cNvSpPr txBox="1">
            <a:spLocks noChangeArrowheads="1"/>
          </p:cNvSpPr>
          <p:nvPr/>
        </p:nvSpPr>
        <p:spPr bwMode="auto">
          <a:xfrm>
            <a:off x="323528" y="116633"/>
            <a:ext cx="8496622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BİLECİK </a:t>
            </a:r>
            <a:r>
              <a:rPr lang="tr-TR" sz="2400" b="1" dirty="0">
                <a:solidFill>
                  <a:schemeClr val="bg1"/>
                </a:solidFill>
              </a:rPr>
              <a:t>İL SINIRI İÇERİSİNDEKİ DEMİRYOLU HATLARI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28650"/>
            <a:ext cx="8136582" cy="6058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679</Words>
  <Application>Microsoft Office PowerPoint</Application>
  <PresentationFormat>Ekran Gösterisi (4:3)</PresentationFormat>
  <Paragraphs>422</Paragraphs>
  <Slides>15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5" baseType="lpstr">
      <vt:lpstr>Arial</vt:lpstr>
      <vt:lpstr>Arial Unicode MS</vt:lpstr>
      <vt:lpstr>Calibri</vt:lpstr>
      <vt:lpstr>Lucida Console</vt:lpstr>
      <vt:lpstr>Museo Slab 500</vt:lpstr>
      <vt:lpstr>Tahoma</vt:lpstr>
      <vt:lpstr>Times New Roman</vt:lpstr>
      <vt:lpstr>Verdana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Haydarpaşa - Ankara hattı km:265+944'de karayolu  üstgeçidi yapılması. (Bilecik-Bozüyük)</vt:lpstr>
      <vt:lpstr>Haydarpaşa - Ankara hattı km:263+665'de karayolu altgeçidi yapılması. (Bilecik-Bozüyük)</vt:lpstr>
      <vt:lpstr>1.Bölge Müdürlüğü mıntıkası parçalı  Toplam 8000 Mt  Kafes çit ihata yapılması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WİN 7</dc:creator>
  <cp:lastModifiedBy>Musa ONAY</cp:lastModifiedBy>
  <cp:revision>339</cp:revision>
  <cp:lastPrinted>2017-04-04T12:57:14Z</cp:lastPrinted>
  <dcterms:created xsi:type="dcterms:W3CDTF">2012-05-23T09:16:24Z</dcterms:created>
  <dcterms:modified xsi:type="dcterms:W3CDTF">2017-07-10T10:55:03Z</dcterms:modified>
</cp:coreProperties>
</file>